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9" r:id="rId12"/>
    <p:sldId id="270" r:id="rId13"/>
    <p:sldId id="273" r:id="rId14"/>
    <p:sldId id="274" r:id="rId15"/>
    <p:sldId id="275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  <a:srgbClr val="FFDDDD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8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  4+6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Probability and Compound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Events - 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152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400"/>
            <a:ext cx="8742192" cy="371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white">
          <a:xfrm>
            <a:off x="457200" y="1676400"/>
            <a:ext cx="868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228600" y="2286000"/>
            <a:ext cx="868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0" y="2971800"/>
            <a:ext cx="86868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152400" y="4648200"/>
            <a:ext cx="868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Events - 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086600" cy="14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7858125" cy="427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457200" y="1371600"/>
            <a:ext cx="868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228600" y="2133600"/>
            <a:ext cx="868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152400" y="3124200"/>
            <a:ext cx="86868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0" y="4876800"/>
            <a:ext cx="868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Events - Practice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38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33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67000"/>
            <a:ext cx="9015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5800" y="533400"/>
            <a:ext cx="55605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0" y="1828800"/>
            <a:ext cx="527050" cy="80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7985" y="3733800"/>
            <a:ext cx="592601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5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5918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124200"/>
            <a:ext cx="58547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1600200"/>
            <a:ext cx="3780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505200"/>
            <a:ext cx="533400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042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144000" cy="165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676400"/>
            <a:ext cx="457200" cy="83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4572000"/>
            <a:ext cx="374650" cy="84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118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54229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67000"/>
            <a:ext cx="59055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33800"/>
            <a:ext cx="51054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648200"/>
            <a:ext cx="56007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828799"/>
            <a:ext cx="762000" cy="74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2743200"/>
            <a:ext cx="482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3810000"/>
            <a:ext cx="571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48400" y="4648200"/>
            <a:ext cx="4699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222 – 224</a:t>
            </a:r>
          </a:p>
          <a:p>
            <a:endParaRPr lang="en-US" dirty="0" smtClean="0"/>
          </a:p>
          <a:p>
            <a:r>
              <a:rPr lang="en-US" dirty="0" smtClean="0"/>
              <a:t>24, 26, 28, 29 – 31, 37 – 40, 51, 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Activity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053513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0"/>
            <a:ext cx="6684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Complete the activity page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Activity  ANSWERS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16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838200"/>
            <a:ext cx="457200" cy="55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67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Activity  ANSWERS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7753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44462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1371600" y="1752599"/>
            <a:ext cx="304800" cy="43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3505200" y="1752600"/>
            <a:ext cx="304800" cy="416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447800" y="2254102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3505200" y="2254102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431851" y="2760921"/>
            <a:ext cx="304800" cy="450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white">
          <a:xfrm>
            <a:off x="3508744" y="2768008"/>
            <a:ext cx="304800" cy="46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53116" y="3303181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505200" y="3276600"/>
            <a:ext cx="304800" cy="466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1447800" y="3810000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3505200" y="3810000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1524000" y="4343400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3505200" y="4343400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5867400" y="1796902"/>
            <a:ext cx="304800" cy="444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white">
          <a:xfrm>
            <a:off x="8077200" y="1796902"/>
            <a:ext cx="304800" cy="444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white">
          <a:xfrm>
            <a:off x="5943600" y="2349795"/>
            <a:ext cx="304800" cy="425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white">
          <a:xfrm>
            <a:off x="8001000" y="2362200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white">
          <a:xfrm>
            <a:off x="5943600" y="2860158"/>
            <a:ext cx="304800" cy="448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white">
          <a:xfrm>
            <a:off x="8077200" y="2838893"/>
            <a:ext cx="304800" cy="469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white">
          <a:xfrm>
            <a:off x="5943600" y="3352800"/>
            <a:ext cx="304800" cy="453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white">
          <a:xfrm>
            <a:off x="8001000" y="3352800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white">
          <a:xfrm>
            <a:off x="5943600" y="3886200"/>
            <a:ext cx="304800" cy="45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white">
          <a:xfrm>
            <a:off x="8077200" y="3886200"/>
            <a:ext cx="304800" cy="412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white">
          <a:xfrm>
            <a:off x="5943600" y="4419600"/>
            <a:ext cx="304800" cy="460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white">
          <a:xfrm>
            <a:off x="8077200" y="4419599"/>
            <a:ext cx="304800" cy="471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Independent Events </a:t>
            </a:r>
            <a:r>
              <a:rPr lang="en-US" dirty="0" smtClean="0"/>
              <a:t>– Events that do not influence one another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12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134350" cy="435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Events - Example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white">
          <a:xfrm>
            <a:off x="304800" y="1295400"/>
            <a:ext cx="868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868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white">
          <a:xfrm>
            <a:off x="457200" y="2057400"/>
            <a:ext cx="868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0" y="3048000"/>
            <a:ext cx="86868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152400" y="4953000"/>
            <a:ext cx="868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Events - 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219200"/>
            <a:ext cx="768350" cy="122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400" cy="147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3058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white">
          <a:xfrm>
            <a:off x="304800" y="1524000"/>
            <a:ext cx="86868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0" y="3429000"/>
            <a:ext cx="8686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0" y="5029200"/>
            <a:ext cx="868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Dependent Events </a:t>
            </a:r>
            <a:r>
              <a:rPr lang="en-US" dirty="0" smtClean="0"/>
              <a:t>– Events that influence one another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216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1772</TotalTime>
  <Words>91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Jeff01</vt:lpstr>
      <vt:lpstr>Algebra 1   4+6</vt:lpstr>
      <vt:lpstr>Probability Activity</vt:lpstr>
      <vt:lpstr>Probability Activity  ANSWERS</vt:lpstr>
      <vt:lpstr>Probability Activity  ANSWERS</vt:lpstr>
      <vt:lpstr>Vocabulary</vt:lpstr>
      <vt:lpstr>Independent Events - Example</vt:lpstr>
      <vt:lpstr>Independent Events - Practice</vt:lpstr>
      <vt:lpstr>Probability - Example</vt:lpstr>
      <vt:lpstr>Vocabulary</vt:lpstr>
      <vt:lpstr>Dependent Events - Example</vt:lpstr>
      <vt:lpstr>Dependent Events - Example</vt:lpstr>
      <vt:lpstr>Dependent Events - Practice</vt:lpstr>
      <vt:lpstr>Practice Problems</vt:lpstr>
      <vt:lpstr>Practice Problems</vt:lpstr>
      <vt:lpstr>Practice Problems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89</cp:revision>
  <dcterms:created xsi:type="dcterms:W3CDTF">2008-08-10T20:43:11Z</dcterms:created>
  <dcterms:modified xsi:type="dcterms:W3CDTF">2013-09-21T16:17:21Z</dcterms:modified>
</cp:coreProperties>
</file>