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6" r:id="rId11"/>
    <p:sldId id="284" r:id="rId12"/>
    <p:sldId id="287" r:id="rId13"/>
    <p:sldId id="288" r:id="rId14"/>
    <p:sldId id="289" r:id="rId15"/>
    <p:sldId id="290" r:id="rId16"/>
    <p:sldId id="291" r:id="rId17"/>
    <p:sldId id="306" r:id="rId18"/>
    <p:sldId id="307" r:id="rId19"/>
    <p:sldId id="308" r:id="rId20"/>
    <p:sldId id="309" r:id="rId21"/>
    <p:sldId id="277" r:id="rId2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0" y="-52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10" Type="http://schemas.openxmlformats.org/officeDocument/2006/relationships/image" Target="../media/image61.png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10" Type="http://schemas.openxmlformats.org/officeDocument/2006/relationships/image" Target="../media/image85.png"/><Relationship Id="rId4" Type="http://schemas.openxmlformats.org/officeDocument/2006/relationships/image" Target="../media/image79.png"/><Relationship Id="rId9" Type="http://schemas.openxmlformats.org/officeDocument/2006/relationships/image" Target="../media/image8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 </a:t>
            </a:r>
            <a:r>
              <a:rPr lang="en-US" dirty="0" smtClean="0"/>
              <a:t>8-3 8-4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Multiplication Properties of Exponents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"/>
            <a:ext cx="8839200" cy="1753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1295400" y="647700"/>
            <a:ext cx="7315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762000" y="1028700"/>
            <a:ext cx="83820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838200" y="1409700"/>
            <a:ext cx="7315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"/>
            <a:ext cx="8153400" cy="460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2286000" y="647700"/>
            <a:ext cx="6324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1828800" y="1409700"/>
            <a:ext cx="6858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1905000" y="2324100"/>
            <a:ext cx="6858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828800" y="3162300"/>
            <a:ext cx="6858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524000" y="4000500"/>
            <a:ext cx="6858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52500"/>
            <a:ext cx="2406650" cy="66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781300"/>
            <a:ext cx="2501900" cy="69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1790700"/>
            <a:ext cx="2292350" cy="67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62600" y="3467100"/>
            <a:ext cx="1333500" cy="632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19400" y="1104900"/>
            <a:ext cx="844550" cy="620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2857500"/>
            <a:ext cx="1485900" cy="627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86600" y="1638300"/>
            <a:ext cx="819150" cy="105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3543300"/>
            <a:ext cx="5715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2514600" y="10287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276600" y="28575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7010400" y="1562100"/>
            <a:ext cx="152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7010400" y="35433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76300"/>
            <a:ext cx="1752601" cy="621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933700"/>
            <a:ext cx="296141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1638300"/>
            <a:ext cx="2561359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543300"/>
            <a:ext cx="3175000" cy="7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1028700"/>
            <a:ext cx="857250" cy="835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52800" y="2781300"/>
            <a:ext cx="603250" cy="124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05600" y="1790700"/>
            <a:ext cx="1187450" cy="77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96200" y="3771900"/>
            <a:ext cx="1447800" cy="654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2057400" y="11049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200400" y="2781300"/>
            <a:ext cx="9144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6705600" y="18669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7620000" y="38481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00100"/>
            <a:ext cx="3422650" cy="72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476500"/>
            <a:ext cx="2092614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1714500"/>
            <a:ext cx="2616200" cy="8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3162300"/>
            <a:ext cx="1911350" cy="104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876300"/>
            <a:ext cx="1663700" cy="672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24200" y="2476500"/>
            <a:ext cx="654050" cy="801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1866900"/>
            <a:ext cx="1117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0" y="3086100"/>
            <a:ext cx="692150" cy="115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3505200" y="800100"/>
            <a:ext cx="1828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2819400" y="25527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6705600" y="17907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7620000" y="3009900"/>
            <a:ext cx="1524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00100"/>
            <a:ext cx="2571750" cy="930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857500"/>
            <a:ext cx="296398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790700"/>
            <a:ext cx="1809750" cy="70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3467100"/>
            <a:ext cx="3162788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95600" y="952500"/>
            <a:ext cx="1092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0" y="2857500"/>
            <a:ext cx="615950" cy="101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1866900"/>
            <a:ext cx="5842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001000" y="35433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2819400" y="9525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429000" y="2628900"/>
            <a:ext cx="838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6629400" y="18669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7924800" y="3390900"/>
            <a:ext cx="121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23900"/>
            <a:ext cx="1327150" cy="827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2705100"/>
            <a:ext cx="151892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409700"/>
            <a:ext cx="2264189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238500"/>
            <a:ext cx="1403927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876300"/>
            <a:ext cx="1149350" cy="640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2705100"/>
            <a:ext cx="812800" cy="1034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1257300"/>
            <a:ext cx="1035050" cy="120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3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05600" y="3467100"/>
            <a:ext cx="1035844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1905000" y="7239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2667000" y="2628900"/>
            <a:ext cx="152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6553200" y="1181100"/>
            <a:ext cx="1524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6781800" y="35433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00100"/>
            <a:ext cx="2199033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705100"/>
            <a:ext cx="30480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1714500"/>
            <a:ext cx="2425700" cy="74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3695700"/>
            <a:ext cx="2728768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90800" y="1181100"/>
            <a:ext cx="857250" cy="65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05200" y="2857500"/>
            <a:ext cx="1663700" cy="743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0" y="1790700"/>
            <a:ext cx="8636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7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15200" y="3771900"/>
            <a:ext cx="1371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2438400" y="10287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429000" y="2781300"/>
            <a:ext cx="2209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6781800" y="16383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7239000" y="37719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04900"/>
            <a:ext cx="122682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086100"/>
            <a:ext cx="2752436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1943100"/>
            <a:ext cx="4197351" cy="63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3619500"/>
            <a:ext cx="210275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81200" y="1104900"/>
            <a:ext cx="641350" cy="70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9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3009900"/>
            <a:ext cx="609600" cy="1137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0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696200" y="1714500"/>
            <a:ext cx="1200150" cy="1269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43800" y="3543300"/>
            <a:ext cx="863600" cy="777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1752600" y="9525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124200" y="2933700"/>
            <a:ext cx="1524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7620000" y="1485900"/>
            <a:ext cx="1524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7315200" y="34671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00100"/>
            <a:ext cx="15684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28900"/>
            <a:ext cx="464058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181100"/>
            <a:ext cx="1549400" cy="880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3619500"/>
            <a:ext cx="24193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8800" y="723900"/>
            <a:ext cx="631934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2552700"/>
            <a:ext cx="1460500" cy="753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77000" y="1409700"/>
            <a:ext cx="1009650" cy="79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20000" y="3619500"/>
            <a:ext cx="996950" cy="109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1752600" y="647700"/>
            <a:ext cx="15240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4724400" y="2476500"/>
            <a:ext cx="18288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6172200" y="12573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7315200" y="3543300"/>
            <a:ext cx="152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33500"/>
            <a:ext cx="8763000" cy="1864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5800" cy="51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00100"/>
            <a:ext cx="2087418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781300"/>
            <a:ext cx="3158836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1562100"/>
            <a:ext cx="2645064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5800" y="3771900"/>
            <a:ext cx="2702092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62200" y="800100"/>
            <a:ext cx="965200" cy="74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2476500"/>
            <a:ext cx="8001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9000" y="1562100"/>
            <a:ext cx="673100" cy="75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9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772400" y="3619500"/>
            <a:ext cx="5715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 bwMode="white">
          <a:xfrm>
            <a:off x="2286000" y="800100"/>
            <a:ext cx="1524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white">
          <a:xfrm>
            <a:off x="3352800" y="2400300"/>
            <a:ext cx="1524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 bwMode="white">
          <a:xfrm>
            <a:off x="7239000" y="1333500"/>
            <a:ext cx="152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 bwMode="white">
          <a:xfrm>
            <a:off x="7467600" y="3543300"/>
            <a:ext cx="15240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407 – 408</a:t>
            </a:r>
          </a:p>
          <a:p>
            <a:endParaRPr lang="en-US" dirty="0" smtClean="0"/>
          </a:p>
          <a:p>
            <a:r>
              <a:rPr lang="en-US" dirty="0" smtClean="0"/>
              <a:t>8 – 20 even, 32 – 38 even</a:t>
            </a:r>
          </a:p>
          <a:p>
            <a:endParaRPr lang="en-US" dirty="0" smtClean="0"/>
          </a:p>
          <a:p>
            <a:r>
              <a:rPr lang="en-US" dirty="0" smtClean="0"/>
              <a:t>Page 414</a:t>
            </a:r>
          </a:p>
          <a:p>
            <a:endParaRPr lang="en-US" dirty="0" smtClean="0"/>
          </a:p>
          <a:p>
            <a:r>
              <a:rPr lang="en-US" dirty="0" smtClean="0"/>
              <a:t>42 – 50 all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Exponents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552700"/>
            <a:ext cx="8686800" cy="2011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"/>
            <a:ext cx="8686800" cy="205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8610600" cy="20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1828800" y="1104900"/>
            <a:ext cx="731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1219200" y="1714500"/>
            <a:ext cx="7924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8610600" cy="1908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2514600" y="1028700"/>
            <a:ext cx="6629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1600200" y="1790700"/>
            <a:ext cx="731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66700"/>
            <a:ext cx="8610600" cy="267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2057400" y="1104900"/>
            <a:ext cx="7086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1676400" y="1790700"/>
            <a:ext cx="7315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1447800" y="2247900"/>
            <a:ext cx="7696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"/>
            <a:ext cx="8839200" cy="159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2286000" y="647700"/>
            <a:ext cx="68580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1676400" y="1409700"/>
            <a:ext cx="731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610600" cy="333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2590800" y="495300"/>
            <a:ext cx="65532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1676400" y="1485900"/>
            <a:ext cx="7315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1828800" y="2171700"/>
            <a:ext cx="731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447800" y="2857500"/>
            <a:ext cx="731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"/>
            <a:ext cx="8458200" cy="428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white">
          <a:xfrm>
            <a:off x="1295400" y="647700"/>
            <a:ext cx="7315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white">
          <a:xfrm>
            <a:off x="762000" y="952500"/>
            <a:ext cx="7315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white">
          <a:xfrm>
            <a:off x="1676400" y="1943100"/>
            <a:ext cx="7315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1066800" y="2324100"/>
            <a:ext cx="7315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990600" y="2705100"/>
            <a:ext cx="8001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white">
          <a:xfrm>
            <a:off x="914400" y="3314700"/>
            <a:ext cx="7315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white">
          <a:xfrm>
            <a:off x="1219200" y="3848100"/>
            <a:ext cx="7315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260</TotalTime>
  <Words>56</Words>
  <Application>Microsoft Office PowerPoint</Application>
  <PresentationFormat>On-screen Show (16:10)</PresentationFormat>
  <Paragraphs>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Jeff01</vt:lpstr>
      <vt:lpstr>Algebra 1  8-3 8-4</vt:lpstr>
      <vt:lpstr>Exponents</vt:lpstr>
      <vt:lpstr>Exponents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Practice Problems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 6-1</dc:title>
  <dc:creator>Jeff Fronius</dc:creator>
  <cp:lastModifiedBy>Jeff Fronius</cp:lastModifiedBy>
  <cp:revision>38</cp:revision>
  <dcterms:created xsi:type="dcterms:W3CDTF">2013-11-02T18:27:49Z</dcterms:created>
  <dcterms:modified xsi:type="dcterms:W3CDTF">2014-01-28T00:50:54Z</dcterms:modified>
</cp:coreProperties>
</file>