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3" r:id="rId4"/>
    <p:sldId id="284" r:id="rId5"/>
    <p:sldId id="285" r:id="rId6"/>
    <p:sldId id="286" r:id="rId7"/>
    <p:sldId id="287" r:id="rId8"/>
    <p:sldId id="301" r:id="rId9"/>
    <p:sldId id="302" r:id="rId10"/>
    <p:sldId id="303" r:id="rId11"/>
    <p:sldId id="304" r:id="rId12"/>
    <p:sldId id="305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282" r:id="rId2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80" y="-7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</a:t>
            </a:r>
            <a:r>
              <a:rPr lang="en-US" dirty="0" smtClean="0"/>
              <a:t>9-3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Multiplying </a:t>
            </a:r>
            <a:r>
              <a:rPr lang="en-US" dirty="0" smtClean="0"/>
              <a:t>Binomials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47700"/>
            <a:ext cx="4318000" cy="53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628900"/>
            <a:ext cx="314844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333500"/>
            <a:ext cx="4311650" cy="58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314700"/>
            <a:ext cx="303371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0" y="1333500"/>
            <a:ext cx="5867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2209800" y="33147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4521200" cy="67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705100"/>
            <a:ext cx="3625850" cy="49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485900"/>
            <a:ext cx="4267200" cy="55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314700"/>
            <a:ext cx="3479800" cy="593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333500"/>
            <a:ext cx="502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676400" y="3314700"/>
            <a:ext cx="5638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3670300" cy="5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324100"/>
            <a:ext cx="4191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257300"/>
            <a:ext cx="355237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162300"/>
            <a:ext cx="4724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104900"/>
            <a:ext cx="4876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600200" y="3086100"/>
            <a:ext cx="6858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23900"/>
            <a:ext cx="3492500" cy="57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552700"/>
            <a:ext cx="3568700" cy="5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333500"/>
            <a:ext cx="305816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3390900"/>
            <a:ext cx="350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2573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209800" y="3314700"/>
            <a:ext cx="5257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3429000" cy="52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400300"/>
            <a:ext cx="3556000" cy="60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181100"/>
            <a:ext cx="329933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086100"/>
            <a:ext cx="3392714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0" y="11049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2057400" y="30099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"/>
            <a:ext cx="5016500" cy="58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400300"/>
            <a:ext cx="3454400" cy="63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333500"/>
            <a:ext cx="5410200" cy="55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3086100"/>
            <a:ext cx="29146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257300"/>
            <a:ext cx="6858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905000" y="30099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4470400" cy="5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552700"/>
            <a:ext cx="4502150" cy="64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409700"/>
            <a:ext cx="4102100" cy="61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3238500"/>
            <a:ext cx="1752600" cy="61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0" y="1333500"/>
            <a:ext cx="5257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2362200" y="31623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4616450" cy="64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705100"/>
            <a:ext cx="3733800" cy="53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409700"/>
            <a:ext cx="3778250" cy="53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3390900"/>
            <a:ext cx="2616200" cy="6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2573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209800" y="33909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3613150" cy="50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476500"/>
            <a:ext cx="4654550" cy="54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104900"/>
            <a:ext cx="282649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238500"/>
            <a:ext cx="5181600" cy="58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1811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981200" y="3238500"/>
            <a:ext cx="670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3676650" cy="56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2476500"/>
            <a:ext cx="4762500" cy="5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257300"/>
            <a:ext cx="361156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162300"/>
            <a:ext cx="4419600" cy="58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2573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828800" y="3162300"/>
            <a:ext cx="533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6300"/>
            <a:ext cx="9144000" cy="176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190500"/>
            <a:ext cx="9153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60033"/>
                </a:solidFill>
              </a:rPr>
              <a:t>Treat a binomial like a single term and distribute, then distribute again</a:t>
            </a:r>
            <a:endParaRPr lang="en-US" sz="2400" b="1" dirty="0">
              <a:solidFill>
                <a:srgbClr val="660033"/>
              </a:solidFill>
            </a:endParaRPr>
          </a:p>
        </p:txBody>
      </p:sp>
      <p:sp>
        <p:nvSpPr>
          <p:cNvPr id="5" name="Rectangle 4"/>
          <p:cNvSpPr/>
          <p:nvPr/>
        </p:nvSpPr>
        <p:spPr bwMode="white">
          <a:xfrm>
            <a:off x="0" y="14097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17907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21717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700"/>
            <a:ext cx="5340350" cy="6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476500"/>
            <a:ext cx="3810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409700"/>
            <a:ext cx="5181600" cy="58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314700"/>
            <a:ext cx="3067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333500"/>
            <a:ext cx="6477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828800" y="3238500"/>
            <a:ext cx="5410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3613150" cy="55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476500"/>
            <a:ext cx="3829050" cy="62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257300"/>
            <a:ext cx="336804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3162300"/>
            <a:ext cx="3105150" cy="60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181100"/>
            <a:ext cx="480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438400" y="30099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3841750" cy="52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552700"/>
            <a:ext cx="3917950" cy="53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181100"/>
            <a:ext cx="2330450" cy="67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162300"/>
            <a:ext cx="3117850" cy="56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1811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828800" y="31623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r>
              <a:rPr lang="en-US" dirty="0" smtClean="0"/>
              <a:t>470 – 471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30 – 38 all, 42, 51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781" y="16835"/>
            <a:ext cx="8915400" cy="460581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51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0" y="495300"/>
            <a:ext cx="914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0" y="1028700"/>
            <a:ext cx="2667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2743200" y="1257300"/>
            <a:ext cx="6400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6383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67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91376"/>
            <a:ext cx="9144000" cy="120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0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409700"/>
            <a:ext cx="84772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0" y="14859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18669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33147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0" y="36957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15400" cy="317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0" y="64770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0" y="11049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18669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22479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0" y="26289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00100"/>
            <a:ext cx="3151909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781300"/>
            <a:ext cx="3881967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638300"/>
            <a:ext cx="29908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543300"/>
            <a:ext cx="304874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white">
          <a:xfrm>
            <a:off x="0" y="15621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1905000" y="35433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3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00100"/>
            <a:ext cx="372899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628900"/>
            <a:ext cx="321292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562100"/>
            <a:ext cx="3200400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390900"/>
            <a:ext cx="3054350" cy="589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white">
          <a:xfrm>
            <a:off x="0" y="15621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2286000" y="3314700"/>
            <a:ext cx="4267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186</TotalTime>
  <Words>67</Words>
  <Application>Microsoft Office PowerPoint</Application>
  <PresentationFormat>On-screen Show (16:10)</PresentationFormat>
  <Paragraphs>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Jeff01</vt:lpstr>
      <vt:lpstr>Algebra 1 9-3</vt:lpstr>
      <vt:lpstr>Example</vt:lpstr>
      <vt:lpstr>FOIL</vt:lpstr>
      <vt:lpstr>Example</vt:lpstr>
      <vt:lpstr>Example</vt:lpstr>
      <vt:lpstr>Example</vt:lpstr>
      <vt:lpstr>Example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9-1</dc:title>
  <dc:creator>Jeff Fronius</dc:creator>
  <cp:lastModifiedBy>Jeff Fronius</cp:lastModifiedBy>
  <cp:revision>27</cp:revision>
  <dcterms:created xsi:type="dcterms:W3CDTF">2014-01-28T14:31:01Z</dcterms:created>
  <dcterms:modified xsi:type="dcterms:W3CDTF">2014-01-28T18:53:18Z</dcterms:modified>
</cp:coreProperties>
</file>