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256" r:id="rId2"/>
    <p:sldId id="257" r:id="rId3"/>
    <p:sldId id="258" r:id="rId4"/>
    <p:sldId id="260" r:id="rId5"/>
    <p:sldId id="262" r:id="rId6"/>
    <p:sldId id="263" r:id="rId7"/>
    <p:sldId id="265" r:id="rId8"/>
    <p:sldId id="275" r:id="rId9"/>
    <p:sldId id="277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14" r:id="rId32"/>
    <p:sldId id="315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7" r:id="rId46"/>
    <p:sldId id="312" r:id="rId47"/>
    <p:sldId id="313" r:id="rId48"/>
    <p:sldId id="316" r:id="rId49"/>
    <p:sldId id="31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E64"/>
    <a:srgbClr val="FFDDDD"/>
    <a:srgbClr val="FFCCC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00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F2DFB-85CB-458E-A4FF-EC85D777107C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7CAF7-8F6C-46D5-A8AA-862B036C4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404E5-A3C6-4089-B53F-878BA544CCB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Algebra 1   1-4,5,6,7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458200" cy="2286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Adding and Subtracting Rational </a:t>
            </a:r>
            <a:r>
              <a:rPr lang="en-US" dirty="0" smtClean="0"/>
              <a:t>Numbers</a:t>
            </a:r>
          </a:p>
          <a:p>
            <a:pPr algn="l"/>
            <a:r>
              <a:rPr lang="en-US" dirty="0" smtClean="0"/>
              <a:t>Multiplying and Dividing Rational Numbers</a:t>
            </a:r>
          </a:p>
          <a:p>
            <a:pPr algn="l"/>
            <a:r>
              <a:rPr lang="en-US" dirty="0" smtClean="0"/>
              <a:t>Distributive Property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Subtraction – Absolute Value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3698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981200"/>
            <a:ext cx="12573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048000"/>
            <a:ext cx="2032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267200"/>
            <a:ext cx="20955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1143000"/>
            <a:ext cx="463550" cy="51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3352800"/>
            <a:ext cx="38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2133600"/>
            <a:ext cx="463550" cy="51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4648200"/>
            <a:ext cx="38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 bwMode="white">
          <a:xfrm>
            <a:off x="2895600" y="10668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2743200" y="20574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2895600" y="32766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3048000" y="44958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Subtraction - Example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03541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1752600"/>
            <a:ext cx="807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2209800"/>
            <a:ext cx="807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743200"/>
            <a:ext cx="807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3200400"/>
            <a:ext cx="807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Subtraction - Practice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78251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9525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133600"/>
            <a:ext cx="952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124200"/>
            <a:ext cx="1117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191000"/>
            <a:ext cx="1549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1371599"/>
            <a:ext cx="609600" cy="43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2362200"/>
            <a:ext cx="381000" cy="41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8400" y="3352800"/>
            <a:ext cx="381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4419599"/>
            <a:ext cx="304800" cy="46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 bwMode="white">
          <a:xfrm>
            <a:off x="2057400" y="12954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2133600" y="22098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2286000" y="32004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2438400" y="44196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Multiplying And Dividing Rational Numbers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Multiplying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707313" cy="546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391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Multiplying - Example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239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76400" y="3048000"/>
            <a:ext cx="5943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3276600"/>
            <a:ext cx="7620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Multiplying - Practice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529883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1435100" cy="50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05000"/>
            <a:ext cx="1936750" cy="59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0"/>
            <a:ext cx="234372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799" y="4191000"/>
            <a:ext cx="1855047" cy="85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914400"/>
            <a:ext cx="113411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209800"/>
            <a:ext cx="581025" cy="51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3352800"/>
            <a:ext cx="106154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0400" y="4343400"/>
            <a:ext cx="927100" cy="97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 bwMode="white">
          <a:xfrm>
            <a:off x="2743200" y="9906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2819400" y="21336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3352800" y="35052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3200400" y="4419600"/>
            <a:ext cx="2209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605272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Evaluating Expressions - Example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0" y="533400"/>
            <a:ext cx="8991600" cy="208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white">
          <a:xfrm>
            <a:off x="457200" y="1524000"/>
            <a:ext cx="6096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685800" y="1981200"/>
            <a:ext cx="8305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605272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Evaluating Expressions - Practice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991600" cy="47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1"/>
            <a:ext cx="146391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1"/>
            <a:ext cx="2476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114801"/>
            <a:ext cx="1543050" cy="60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1143001"/>
            <a:ext cx="914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3200401"/>
            <a:ext cx="1034796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4419601"/>
            <a:ext cx="977900" cy="65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 bwMode="white">
          <a:xfrm>
            <a:off x="2057400" y="9906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2514600" y="32766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2209800" y="44196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34400" cy="225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8534400" cy="288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 - Example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0" y="152400"/>
            <a:ext cx="9144000" cy="408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white">
          <a:xfrm>
            <a:off x="762000" y="1828800"/>
            <a:ext cx="7239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914400" y="2438400"/>
            <a:ext cx="7239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914400" y="3276600"/>
            <a:ext cx="8001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371600" y="3810000"/>
            <a:ext cx="7239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 - Practice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42461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1289050" cy="50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905000"/>
            <a:ext cx="1270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971800"/>
            <a:ext cx="173434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962400"/>
            <a:ext cx="1454150" cy="88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990600"/>
            <a:ext cx="949614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2209800"/>
            <a:ext cx="73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3276600"/>
            <a:ext cx="103286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4419600"/>
            <a:ext cx="854166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 bwMode="white">
          <a:xfrm>
            <a:off x="2438400" y="7620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2590800" y="22098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2362200" y="32766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2438400" y="44958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- Rules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386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- Practice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0" y="152400"/>
            <a:ext cx="9144000" cy="233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white">
          <a:xfrm>
            <a:off x="2362200" y="1219200"/>
            <a:ext cx="6629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2438400" y="1905000"/>
            <a:ext cx="670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- Practice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67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400"/>
            <a:ext cx="2038350" cy="42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828800"/>
            <a:ext cx="1993900" cy="41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048000"/>
            <a:ext cx="1888359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267200"/>
            <a:ext cx="2394169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1143000"/>
            <a:ext cx="823291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2057400"/>
            <a:ext cx="476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600" y="3429000"/>
            <a:ext cx="69312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5200" y="4724400"/>
            <a:ext cx="68969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 bwMode="white">
          <a:xfrm>
            <a:off x="2514600" y="9144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2590800" y="21336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2819400" y="35052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2895600" y="47244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Evaluate Expressions - Example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0" y="0"/>
            <a:ext cx="9144000" cy="228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white">
          <a:xfrm>
            <a:off x="381000" y="1066800"/>
            <a:ext cx="876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609600" y="1600200"/>
            <a:ext cx="792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762000" y="1981200"/>
            <a:ext cx="792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762000" y="1752600"/>
            <a:ext cx="792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Evaluate Expressions - Practice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49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3704291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0"/>
            <a:ext cx="172542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038600"/>
            <a:ext cx="27211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838200"/>
            <a:ext cx="1047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2514600"/>
            <a:ext cx="690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4495800"/>
            <a:ext cx="781050" cy="72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 bwMode="white">
          <a:xfrm>
            <a:off x="3810000" y="8382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2667000" y="2286000"/>
            <a:ext cx="2209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3429000" y="4191000"/>
            <a:ext cx="2209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204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Reciprocal - Example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0" y="533400"/>
            <a:ext cx="9144000" cy="438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white">
          <a:xfrm>
            <a:off x="609600" y="2286000"/>
            <a:ext cx="8077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609600" y="2895600"/>
            <a:ext cx="8077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762000" y="3581400"/>
            <a:ext cx="838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533400" y="4267200"/>
            <a:ext cx="838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Reciprocal - Practice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5638800" cy="70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838201"/>
            <a:ext cx="1466850" cy="81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white">
          <a:xfrm>
            <a:off x="6019800" y="7620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48006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Additive Inverse </a:t>
            </a:r>
            <a:r>
              <a:rPr lang="en-US" dirty="0" smtClean="0"/>
              <a:t>– The opposite of a number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0850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81400"/>
            <a:ext cx="7212013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8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4953000"/>
            <a:ext cx="8720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5 minutes – work with a partner to find an answer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40386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With a calculator is there a faster way to compute this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344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0600" y="3810000"/>
            <a:ext cx="2528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8! = 40,320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743200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4! = 24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1752600"/>
            <a:ext cx="1356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1! = 1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1981200" y="1752600"/>
            <a:ext cx="1066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1905000" y="2819400"/>
            <a:ext cx="1066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1981200" y="3886200"/>
            <a:ext cx="1828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362200"/>
            <a:ext cx="80772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Distributive Property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Distributive Property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686800" cy="295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Distributive Property - Example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-1"/>
            <a:ext cx="7315200" cy="564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762000" y="1447800"/>
            <a:ext cx="807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914400" y="1828800"/>
            <a:ext cx="807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838200" y="2209800"/>
            <a:ext cx="807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762000" y="2590800"/>
            <a:ext cx="807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914400" y="3810000"/>
            <a:ext cx="8077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838200" y="4419600"/>
            <a:ext cx="807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914400" y="4876800"/>
            <a:ext cx="807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685800" y="5257800"/>
            <a:ext cx="807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Distributive Property - Practice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5067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18685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09800"/>
            <a:ext cx="183444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276600"/>
            <a:ext cx="175779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191000"/>
            <a:ext cx="1817116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1447800"/>
            <a:ext cx="1197219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2514600"/>
            <a:ext cx="109104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3429000"/>
            <a:ext cx="123063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38400" y="4572000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 bwMode="white">
          <a:xfrm>
            <a:off x="2514600" y="1371600"/>
            <a:ext cx="1600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2362200" y="2286000"/>
            <a:ext cx="1600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2438400" y="3429000"/>
            <a:ext cx="1600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2362200" y="4648200"/>
            <a:ext cx="1600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Distributive Property - Example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399"/>
            <a:ext cx="9144000" cy="364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white">
          <a:xfrm>
            <a:off x="609600" y="1981200"/>
            <a:ext cx="807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0" y="2438400"/>
            <a:ext cx="807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457200" y="3276600"/>
            <a:ext cx="807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762000" y="3657600"/>
            <a:ext cx="8077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Distributive Property - Practice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15149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828800"/>
            <a:ext cx="1771650" cy="82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white">
          <a:xfrm>
            <a:off x="6781800" y="1905000"/>
            <a:ext cx="1981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05272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Simplifying an Expression - Example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0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white">
          <a:xfrm>
            <a:off x="914400" y="1676400"/>
            <a:ext cx="6705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066800" y="2209800"/>
            <a:ext cx="6705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762000" y="3276600"/>
            <a:ext cx="838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2438400" y="3962400"/>
            <a:ext cx="6705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Rules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72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05272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Simplifying an Expression- Practice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409222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21166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200400"/>
            <a:ext cx="308680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4478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810000"/>
            <a:ext cx="23042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white">
          <a:xfrm>
            <a:off x="2514600" y="1371600"/>
            <a:ext cx="3200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2895600" y="3886200"/>
            <a:ext cx="3200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Distributive Property of -1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0" y="304800"/>
            <a:ext cx="898339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white">
          <a:xfrm>
            <a:off x="381000" y="1524000"/>
            <a:ext cx="822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685800" y="2057400"/>
            <a:ext cx="822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914400" y="2514600"/>
            <a:ext cx="822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Distributive Property of -1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36512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224013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819400"/>
            <a:ext cx="257556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447800"/>
            <a:ext cx="196426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276600"/>
            <a:ext cx="2133600" cy="56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white">
          <a:xfrm>
            <a:off x="2514600" y="1371600"/>
            <a:ext cx="3200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2667000" y="3276600"/>
            <a:ext cx="3200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Term</a:t>
            </a:r>
            <a:r>
              <a:rPr lang="en-US" dirty="0" smtClean="0"/>
              <a:t> – A number or a variable or the product of one or more products or variables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131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0"/>
            <a:ext cx="2933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00400"/>
            <a:ext cx="4438374" cy="20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Terms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00200"/>
            <a:ext cx="9144000" cy="28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Like Terms </a:t>
            </a:r>
            <a:r>
              <a:rPr lang="en-US" sz="3200" dirty="0" smtClean="0"/>
              <a:t>– Terms with exactly the same variable factors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1490830"/>
            <a:ext cx="2819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1490830"/>
            <a:ext cx="3352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52800" y="3200400"/>
            <a:ext cx="762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3124200"/>
            <a:ext cx="762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3124200"/>
            <a:ext cx="9144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3124200"/>
            <a:ext cx="6858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Like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86800" cy="5410200"/>
          </a:xfrm>
        </p:spPr>
        <p:txBody>
          <a:bodyPr/>
          <a:lstStyle/>
          <a:p>
            <a:pPr eaLnBrk="1" hangingPunct="1"/>
            <a:r>
              <a:rPr lang="en-US" dirty="0" smtClean="0"/>
              <a:t>Which of the following are like terms?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3x</a:t>
            </a:r>
            <a:r>
              <a:rPr lang="en-US" baseline="30000" dirty="0" smtClean="0"/>
              <a:t>2</a:t>
            </a:r>
            <a:r>
              <a:rPr lang="en-US" dirty="0" smtClean="0"/>
              <a:t>   4xy   19z   8xy   ½ x</a:t>
            </a:r>
            <a:r>
              <a:rPr lang="en-US" baseline="30000" dirty="0" smtClean="0"/>
              <a:t>2</a:t>
            </a:r>
            <a:r>
              <a:rPr lang="en-US" dirty="0" smtClean="0"/>
              <a:t>  23z</a:t>
            </a:r>
            <a:r>
              <a:rPr lang="en-US" baseline="30000" dirty="0" smtClean="0"/>
              <a:t>2</a:t>
            </a:r>
            <a:r>
              <a:rPr lang="en-US" dirty="0" smtClean="0"/>
              <a:t>   42xz</a:t>
            </a:r>
            <a:r>
              <a:rPr lang="en-US" baseline="30000" dirty="0" smtClean="0"/>
              <a:t>2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3x</a:t>
            </a:r>
            <a:r>
              <a:rPr lang="en-US" baseline="30000" dirty="0" smtClean="0"/>
              <a:t>2</a:t>
            </a:r>
            <a:r>
              <a:rPr lang="en-US" dirty="0" smtClean="0"/>
              <a:t>    4xy    19z    8xy    ½ x</a:t>
            </a:r>
            <a:r>
              <a:rPr lang="en-US" baseline="30000" dirty="0" smtClean="0"/>
              <a:t>2</a:t>
            </a:r>
            <a:r>
              <a:rPr lang="en-US" dirty="0" smtClean="0"/>
              <a:t>   23z</a:t>
            </a:r>
            <a:r>
              <a:rPr lang="en-US" baseline="30000" dirty="0" smtClean="0"/>
              <a:t>2</a:t>
            </a:r>
            <a:r>
              <a:rPr lang="en-US" dirty="0" smtClean="0"/>
              <a:t>   42xz</a:t>
            </a:r>
            <a:r>
              <a:rPr lang="en-US" baseline="30000" dirty="0" smtClean="0"/>
              <a:t>2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Terms - Example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199313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43050" y="1511300"/>
            <a:ext cx="6248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24050" y="1892300"/>
            <a:ext cx="6248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14450" y="2349500"/>
            <a:ext cx="6248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90650" y="2806700"/>
            <a:ext cx="6248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28850" y="3187700"/>
            <a:ext cx="6248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24050" y="3492500"/>
            <a:ext cx="6248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Terms - Practice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63005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18815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99" y="1905000"/>
            <a:ext cx="151227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895600"/>
            <a:ext cx="263769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905115"/>
            <a:ext cx="1676400" cy="46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1219200"/>
            <a:ext cx="685800" cy="46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2209800"/>
            <a:ext cx="590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3200400"/>
            <a:ext cx="1371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4419600"/>
            <a:ext cx="762000" cy="58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 bwMode="white">
          <a:xfrm>
            <a:off x="3048000" y="1143000"/>
            <a:ext cx="3200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2667000" y="2133600"/>
            <a:ext cx="3200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2971800" y="3124200"/>
            <a:ext cx="3200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2971800" y="4343400"/>
            <a:ext cx="3200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Error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31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Page 35</a:t>
            </a:r>
          </a:p>
          <a:p>
            <a:r>
              <a:rPr lang="en-US" sz="4000" b="1" dirty="0" smtClean="0"/>
              <a:t>38 – 48 even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Page 42</a:t>
            </a:r>
          </a:p>
          <a:p>
            <a:r>
              <a:rPr lang="en-US" sz="4000" b="1" dirty="0" smtClean="0"/>
              <a:t>58 – 68 even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Page 51</a:t>
            </a:r>
          </a:p>
          <a:p>
            <a:r>
              <a:rPr lang="en-US" sz="4000" b="1" dirty="0" smtClean="0"/>
              <a:t>74 – 84 even</a:t>
            </a:r>
            <a:endParaRPr lang="en-US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- Example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0" y="304800"/>
            <a:ext cx="9144000" cy="355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white">
          <a:xfrm>
            <a:off x="2895600" y="1295401"/>
            <a:ext cx="624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2895600" y="1981201"/>
            <a:ext cx="6248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2895600" y="2667001"/>
            <a:ext cx="6248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2895600" y="3276601"/>
            <a:ext cx="6248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- Practice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230505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230331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99" y="2057400"/>
            <a:ext cx="24622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124200"/>
            <a:ext cx="239150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323862"/>
            <a:ext cx="1964872" cy="7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1371600"/>
            <a:ext cx="762000" cy="50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2514600"/>
            <a:ext cx="124690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3429000"/>
            <a:ext cx="762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57600" y="4572000"/>
            <a:ext cx="785333" cy="96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 bwMode="white">
          <a:xfrm>
            <a:off x="2895600" y="1295401"/>
            <a:ext cx="624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2667000" y="2590800"/>
            <a:ext cx="624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2895600" y="3505200"/>
            <a:ext cx="624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2743200" y="4572000"/>
            <a:ext cx="6248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 in Equations - Practice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586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799"/>
            <a:ext cx="1981200" cy="48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33600"/>
            <a:ext cx="1524000" cy="40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200400"/>
            <a:ext cx="204107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267200"/>
            <a:ext cx="208359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1447800"/>
            <a:ext cx="137453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1" y="2362200"/>
            <a:ext cx="9847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3505200"/>
            <a:ext cx="108857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1" y="4648200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 bwMode="white">
          <a:xfrm>
            <a:off x="3124200" y="14478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3124200" y="23622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2971800" y="33528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3200400" y="44196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Subtraction - Rule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" y="152400"/>
            <a:ext cx="914221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" y="2819400"/>
            <a:ext cx="8268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Subtraction is really just adding a negative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Subtraction - Practice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240314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147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276600"/>
            <a:ext cx="1892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343400"/>
            <a:ext cx="19177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066800"/>
            <a:ext cx="1282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1371600"/>
            <a:ext cx="50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2438400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3657600"/>
            <a:ext cx="4699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4876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 bwMode="white">
          <a:xfrm>
            <a:off x="2667000" y="12954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2667000" y="22860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2819400" y="35052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2819400" y="47244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2304</TotalTime>
  <Words>275</Words>
  <Application>Microsoft Office PowerPoint</Application>
  <PresentationFormat>On-screen Show (4:3)</PresentationFormat>
  <Paragraphs>74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Jeff01</vt:lpstr>
      <vt:lpstr>Algebra 1   1-4,5,6,7</vt:lpstr>
      <vt:lpstr>Properties</vt:lpstr>
      <vt:lpstr>Vocabulary</vt:lpstr>
      <vt:lpstr>Additional Rules</vt:lpstr>
      <vt:lpstr>Addition - Example</vt:lpstr>
      <vt:lpstr>Addition - Practice</vt:lpstr>
      <vt:lpstr>Addition in Equations - Practice</vt:lpstr>
      <vt:lpstr>Subtraction - Rule</vt:lpstr>
      <vt:lpstr>Subtraction - Practice</vt:lpstr>
      <vt:lpstr>Subtraction – Absolute Value</vt:lpstr>
      <vt:lpstr>Subtraction - Example</vt:lpstr>
      <vt:lpstr>Subtraction - Practice</vt:lpstr>
      <vt:lpstr>Slide 13</vt:lpstr>
      <vt:lpstr>Multiplying</vt:lpstr>
      <vt:lpstr>Multiplying</vt:lpstr>
      <vt:lpstr>Multiplying - Example</vt:lpstr>
      <vt:lpstr>Multiplying - Practice</vt:lpstr>
      <vt:lpstr>Evaluating Expressions - Example</vt:lpstr>
      <vt:lpstr>Evaluating Expressions - Practice</vt:lpstr>
      <vt:lpstr>Exponent - Example</vt:lpstr>
      <vt:lpstr>Exponent - Practice</vt:lpstr>
      <vt:lpstr>Division - Rules</vt:lpstr>
      <vt:lpstr>Division - Practice</vt:lpstr>
      <vt:lpstr>Division - Practice</vt:lpstr>
      <vt:lpstr>Evaluate Expressions - Example</vt:lpstr>
      <vt:lpstr>Evaluate Expressions - Practice</vt:lpstr>
      <vt:lpstr>Property</vt:lpstr>
      <vt:lpstr>Reciprocal - Example</vt:lpstr>
      <vt:lpstr>Reciprocal - Practice</vt:lpstr>
      <vt:lpstr>Activity</vt:lpstr>
      <vt:lpstr>Activity</vt:lpstr>
      <vt:lpstr>Activity</vt:lpstr>
      <vt:lpstr>Distributive Property</vt:lpstr>
      <vt:lpstr>Distributive Property</vt:lpstr>
      <vt:lpstr>Distributive Property - Example</vt:lpstr>
      <vt:lpstr>Distributive Property - Practice</vt:lpstr>
      <vt:lpstr>Distributive Property - Example</vt:lpstr>
      <vt:lpstr>Distributive Property - Practice</vt:lpstr>
      <vt:lpstr>Simplifying an Expression - Example</vt:lpstr>
      <vt:lpstr>Simplifying an Expression- Practice</vt:lpstr>
      <vt:lpstr>Distributive Property of -1</vt:lpstr>
      <vt:lpstr>Distributive Property of -1</vt:lpstr>
      <vt:lpstr>Vocabulary</vt:lpstr>
      <vt:lpstr>Like Terms</vt:lpstr>
      <vt:lpstr>Like Terms</vt:lpstr>
      <vt:lpstr>Like Terms - Example</vt:lpstr>
      <vt:lpstr>Like Terms - Practice</vt:lpstr>
      <vt:lpstr>Find the Error</vt:lpstr>
      <vt:lpstr>Homework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Expressions</dc:title>
  <dc:creator>Fronius</dc:creator>
  <cp:lastModifiedBy>Jeff Fronius</cp:lastModifiedBy>
  <cp:revision>97</cp:revision>
  <dcterms:created xsi:type="dcterms:W3CDTF">2008-08-10T20:43:11Z</dcterms:created>
  <dcterms:modified xsi:type="dcterms:W3CDTF">2013-08-02T20:18:23Z</dcterms:modified>
</cp:coreProperties>
</file>