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9" r:id="rId8"/>
    <p:sldId id="260" r:id="rId9"/>
    <p:sldId id="261" r:id="rId10"/>
    <p:sldId id="262" r:id="rId11"/>
    <p:sldId id="268" r:id="rId12"/>
    <p:sldId id="263" r:id="rId13"/>
    <p:sldId id="271" r:id="rId14"/>
    <p:sldId id="269" r:id="rId15"/>
    <p:sldId id="264" r:id="rId16"/>
    <p:sldId id="266" r:id="rId17"/>
    <p:sldId id="267" r:id="rId18"/>
    <p:sldId id="265" r:id="rId19"/>
    <p:sldId id="270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1500"/>
            <a:ext cx="3388179" cy="49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09700"/>
            <a:ext cx="1511300" cy="54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228600" y="1257300"/>
            <a:ext cx="2819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47700"/>
            <a:ext cx="3162300" cy="44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57300"/>
            <a:ext cx="2425700" cy="7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457200" y="12573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1500"/>
            <a:ext cx="2362200" cy="41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81100"/>
            <a:ext cx="1225550" cy="58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457200" y="12573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9100"/>
            <a:ext cx="3422650" cy="60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04900"/>
            <a:ext cx="4125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33400" y="1104900"/>
            <a:ext cx="4419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1500"/>
            <a:ext cx="3327400" cy="46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04900"/>
            <a:ext cx="2057400" cy="72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533400" y="11049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95300"/>
            <a:ext cx="1682750" cy="45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04900"/>
            <a:ext cx="1066800" cy="63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304800" y="9525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"/>
            <a:ext cx="3302000" cy="4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81100"/>
            <a:ext cx="3708400" cy="5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609600" y="952500"/>
            <a:ext cx="4114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1500"/>
            <a:ext cx="3276600" cy="44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57300"/>
            <a:ext cx="1816100" cy="77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457200" y="12573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5300"/>
            <a:ext cx="3048000" cy="39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28700"/>
            <a:ext cx="1155700" cy="67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304800" y="9525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03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Solve </a:t>
            </a:r>
            <a:r>
              <a:rPr lang="en-US" sz="2800" dirty="0" smtClean="0"/>
              <a:t>the equation</a:t>
            </a:r>
            <a:r>
              <a:rPr lang="en-US" sz="2800" dirty="0"/>
              <a:t>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300"/>
            <a:ext cx="3498850" cy="54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333500"/>
            <a:ext cx="1816100" cy="78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457200" y="1257300"/>
            <a:ext cx="3429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1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9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33500"/>
            <a:ext cx="9144000" cy="106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</a:t>
            </a:r>
          </a:p>
          <a:p>
            <a:pPr lvl="1"/>
            <a:r>
              <a:rPr lang="en-US" dirty="0" smtClean="0"/>
              <a:t>First move all terms to one side of the equal sign</a:t>
            </a:r>
          </a:p>
          <a:p>
            <a:pPr lvl="2"/>
            <a:r>
              <a:rPr lang="en-US" dirty="0" smtClean="0"/>
              <a:t>“set the equation equal to zero”</a:t>
            </a:r>
          </a:p>
          <a:p>
            <a:pPr lvl="1"/>
            <a:r>
              <a:rPr lang="en-US" dirty="0" smtClean="0"/>
              <a:t>Try to factor, for a quick answer</a:t>
            </a:r>
          </a:p>
          <a:p>
            <a:pPr lvl="1"/>
            <a:r>
              <a:rPr lang="en-US" dirty="0" smtClean="0"/>
              <a:t>Use the Quadratic Formula if you cannot factor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143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Graph each quadratic equation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04900"/>
            <a:ext cx="304038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5715000" cy="570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Graph each quadratic equation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28700"/>
            <a:ext cx="2616200" cy="565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4648200" cy="458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5715000" cy="570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Graph each quadratic equation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04900"/>
            <a:ext cx="2971800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9" y="0"/>
            <a:ext cx="4552791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5715000" cy="570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Graph each quadratic equation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04900"/>
            <a:ext cx="2971800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9" y="0"/>
            <a:ext cx="4552791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5715000" cy="570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23</TotalTime>
  <Words>113</Words>
  <Application>Microsoft Office PowerPoint</Application>
  <PresentationFormat>On-screen Show (16:10)</PresentationFormat>
  <Paragraphs>39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Jeff01</vt:lpstr>
      <vt:lpstr>ECA Review</vt:lpstr>
      <vt:lpstr>Concepts</vt:lpstr>
      <vt:lpstr>Concepts</vt:lpstr>
      <vt:lpstr>Concepts</vt:lpstr>
      <vt:lpstr>Concepts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 Review</dc:title>
  <dc:creator>Jeff Fronius</dc:creator>
  <cp:lastModifiedBy>Jeff Fronius</cp:lastModifiedBy>
  <cp:revision>4</cp:revision>
  <dcterms:created xsi:type="dcterms:W3CDTF">2014-04-12T15:57:00Z</dcterms:created>
  <dcterms:modified xsi:type="dcterms:W3CDTF">2014-04-12T16:21:13Z</dcterms:modified>
</cp:coreProperties>
</file>