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306" r:id="rId4"/>
    <p:sldId id="307" r:id="rId5"/>
    <p:sldId id="308" r:id="rId6"/>
    <p:sldId id="309" r:id="rId7"/>
    <p:sldId id="257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72" r:id="rId16"/>
    <p:sldId id="271" r:id="rId17"/>
    <p:sldId id="310" r:id="rId18"/>
    <p:sldId id="270" r:id="rId19"/>
    <p:sldId id="290" r:id="rId20"/>
    <p:sldId id="291" r:id="rId21"/>
    <p:sldId id="292" r:id="rId22"/>
    <p:sldId id="294" r:id="rId23"/>
    <p:sldId id="312" r:id="rId24"/>
    <p:sldId id="313" r:id="rId25"/>
    <p:sldId id="30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50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1.png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3.png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5.png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1   4-1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Ratio and Proportion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76400"/>
            <a:ext cx="7848600" cy="14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00400"/>
            <a:ext cx="3962400" cy="1158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886200"/>
            <a:ext cx="4343400" cy="1437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2" name="Group 6"/>
          <p:cNvGrpSpPr>
            <a:grpSpLocks/>
          </p:cNvGrpSpPr>
          <p:nvPr/>
        </p:nvGrpSpPr>
        <p:grpSpPr bwMode="auto">
          <a:xfrm>
            <a:off x="990600" y="1524000"/>
            <a:ext cx="2667000" cy="2209800"/>
            <a:chOff x="720" y="1584"/>
            <a:chExt cx="1056" cy="768"/>
          </a:xfrm>
        </p:grpSpPr>
        <p:sp>
          <p:nvSpPr>
            <p:cNvPr id="2054" name="Rectangle 5"/>
            <p:cNvSpPr>
              <a:spLocks noChangeArrowheads="1"/>
            </p:cNvSpPr>
            <p:nvPr/>
          </p:nvSpPr>
          <p:spPr bwMode="auto">
            <a:xfrm>
              <a:off x="720" y="1584"/>
              <a:ext cx="1056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0" name="Object 4"/>
            <p:cNvGraphicFramePr>
              <a:graphicFrameLocks noChangeAspect="1"/>
            </p:cNvGraphicFramePr>
            <p:nvPr/>
          </p:nvGraphicFramePr>
          <p:xfrm>
            <a:off x="720" y="1584"/>
            <a:ext cx="1008" cy="727"/>
          </p:xfrm>
          <a:graphic>
            <a:graphicData uri="http://schemas.openxmlformats.org/presentationml/2006/ole">
              <p:oleObj spid="_x0000_s2050" name="Equation" r:id="rId4" imgW="545760" imgH="393480" progId="">
                <p:embed/>
              </p:oleObj>
            </a:graphicData>
          </a:graphic>
        </p:graphicFrame>
      </p:grp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733800"/>
            <a:ext cx="9144000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590800" y="1524000"/>
            <a:ext cx="26670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2590800" y="1524000"/>
          <a:ext cx="2667000" cy="1836738"/>
        </p:xfrm>
        <a:graphic>
          <a:graphicData uri="http://schemas.openxmlformats.org/presentationml/2006/ole">
            <p:oleObj spid="_x0000_s3074" name="Equation" r:id="rId4" imgW="571320" imgH="393480" progId="">
              <p:embed/>
            </p:oleObj>
          </a:graphicData>
        </a:graphic>
      </p:graphicFrame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4038600"/>
            <a:ext cx="3792538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743200" y="1524000"/>
            <a:ext cx="26670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2743200" y="1524000"/>
          <a:ext cx="2667000" cy="1879600"/>
        </p:xfrm>
        <a:graphic>
          <a:graphicData uri="http://schemas.openxmlformats.org/presentationml/2006/ole">
            <p:oleObj spid="_x0000_s4098" name="Equation" r:id="rId4" imgW="558720" imgH="393480" progId="">
              <p:embed/>
            </p:oleObj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119563"/>
            <a:ext cx="9144000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458200" cy="564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066800" y="1601787"/>
            <a:ext cx="62484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2668587"/>
            <a:ext cx="7162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0600" y="3430587"/>
            <a:ext cx="7162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4116387"/>
            <a:ext cx="7162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5106987"/>
            <a:ext cx="7162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 smtClean="0"/>
              <a:t>Example</a:t>
            </a:r>
            <a:endParaRPr lang="en-US" dirty="0" smtClean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025"/>
            <a:ext cx="9172575" cy="665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white">
          <a:xfrm>
            <a:off x="304800" y="1471612"/>
            <a:ext cx="8153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304800" y="2005012"/>
            <a:ext cx="8153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228600" y="3071812"/>
            <a:ext cx="81534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381000" y="3681412"/>
            <a:ext cx="8153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533400" y="4062412"/>
            <a:ext cx="8153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381000" y="4367212"/>
            <a:ext cx="81534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381000" y="4976812"/>
            <a:ext cx="8153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228600" y="5434012"/>
            <a:ext cx="8686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228600" y="6272212"/>
            <a:ext cx="8686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050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399"/>
            <a:ext cx="9144000" cy="431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white">
          <a:xfrm>
            <a:off x="228600" y="838200"/>
            <a:ext cx="81534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0" y="1828800"/>
            <a:ext cx="9144000" cy="335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04800" y="2028825"/>
            <a:ext cx="35814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2867025"/>
            <a:ext cx="426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3476625"/>
            <a:ext cx="426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4086225"/>
            <a:ext cx="4572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4695825"/>
            <a:ext cx="426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5229225"/>
            <a:ext cx="4267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Practice Problems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Solve each proportion.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95400"/>
            <a:ext cx="2628900" cy="1340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447800"/>
            <a:ext cx="1174750" cy="103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54102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Ratio –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comparison of two numbers by division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Proportion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Statement showing two ratios as equal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Practice Problems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Solve each proportion.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295400"/>
            <a:ext cx="3077029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447800"/>
            <a:ext cx="17335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Practice Problems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Solve each proportion.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371600"/>
            <a:ext cx="3432101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600200"/>
            <a:ext cx="2042117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Practice Problems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524000"/>
            <a:ext cx="1805781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6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914400"/>
            <a:ext cx="370114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1244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2514600"/>
            <a:ext cx="2707947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4038600"/>
            <a:ext cx="44704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1219200"/>
            <a:ext cx="1009276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0" y="2819400"/>
            <a:ext cx="685800" cy="93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4572000"/>
            <a:ext cx="1270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4800600" y="1066800"/>
            <a:ext cx="16002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5029200" y="2667000"/>
            <a:ext cx="16002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7010400" y="4114800"/>
            <a:ext cx="16002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244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762000"/>
            <a:ext cx="2571750" cy="105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2438400"/>
            <a:ext cx="3236452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4191000"/>
            <a:ext cx="4198226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1295400"/>
            <a:ext cx="1136650" cy="832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7800" y="3048000"/>
            <a:ext cx="1308100" cy="77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62800" y="4495800"/>
            <a:ext cx="1320800" cy="903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3429000" y="990600"/>
            <a:ext cx="16002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5105400" y="2667000"/>
            <a:ext cx="16002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7162800" y="4191000"/>
            <a:ext cx="16002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186 – 187 </a:t>
            </a:r>
          </a:p>
          <a:p>
            <a:endParaRPr lang="en-US" dirty="0" smtClean="0"/>
          </a:p>
          <a:p>
            <a:r>
              <a:rPr lang="en-US" dirty="0" smtClean="0"/>
              <a:t>38 – 60 even, 62 – 64, 71, 74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144000" cy="2188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white">
          <a:xfrm>
            <a:off x="0" y="1295400"/>
            <a:ext cx="91440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2209800"/>
            <a:ext cx="91440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148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199"/>
            <a:ext cx="9144000" cy="3327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7239000" cy="117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9144000" cy="3626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2209800"/>
            <a:ext cx="9144000" cy="304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49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1143000"/>
            <a:ext cx="91440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18288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2514600"/>
            <a:ext cx="91440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white">
          <a:xfrm>
            <a:off x="0" y="1143000"/>
            <a:ext cx="91440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5"/>
          <p:cNvSpPr>
            <a:spLocks noChangeArrowheads="1"/>
          </p:cNvSpPr>
          <p:nvPr/>
        </p:nvSpPr>
        <p:spPr bwMode="auto">
          <a:xfrm>
            <a:off x="5181600" y="3581400"/>
            <a:ext cx="2514600" cy="2057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457200" y="3657600"/>
            <a:ext cx="2514600" cy="2057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5410200" y="76200"/>
            <a:ext cx="2514600" cy="2057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81000" y="76200"/>
            <a:ext cx="2514600" cy="2057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457200" y="0"/>
          <a:ext cx="2362200" cy="2033588"/>
        </p:xfrm>
        <a:graphic>
          <a:graphicData uri="http://schemas.openxmlformats.org/presentationml/2006/ole">
            <p:oleObj spid="_x0000_s1026" name="Equation" r:id="rId3" imgW="457200" imgH="393480" progId="">
              <p:embed/>
            </p:oleObj>
          </a:graphicData>
        </a:graphic>
      </p:graphicFrame>
      <p:graphicFrame>
        <p:nvGraphicFramePr>
          <p:cNvPr id="1027" name="Object 10"/>
          <p:cNvGraphicFramePr>
            <a:graphicFrameLocks noChangeAspect="1"/>
          </p:cNvGraphicFramePr>
          <p:nvPr/>
        </p:nvGraphicFramePr>
        <p:xfrm>
          <a:off x="5486400" y="76200"/>
          <a:ext cx="2438400" cy="2100263"/>
        </p:xfrm>
        <a:graphic>
          <a:graphicData uri="http://schemas.openxmlformats.org/presentationml/2006/ole">
            <p:oleObj spid="_x0000_s1027" name="Equation" r:id="rId4" imgW="457200" imgH="393480" progId="">
              <p:embed/>
            </p:oleObj>
          </a:graphicData>
        </a:graphic>
      </p:graphicFrame>
      <p:graphicFrame>
        <p:nvGraphicFramePr>
          <p:cNvPr id="1028" name="Object 12"/>
          <p:cNvGraphicFramePr>
            <a:graphicFrameLocks noChangeAspect="1"/>
          </p:cNvGraphicFramePr>
          <p:nvPr/>
        </p:nvGraphicFramePr>
        <p:xfrm>
          <a:off x="457200" y="3657600"/>
          <a:ext cx="2438400" cy="2100263"/>
        </p:xfrm>
        <a:graphic>
          <a:graphicData uri="http://schemas.openxmlformats.org/presentationml/2006/ole">
            <p:oleObj spid="_x0000_s1028" name="Equation" r:id="rId5" imgW="457200" imgH="393480" progId="">
              <p:embed/>
            </p:oleObj>
          </a:graphicData>
        </a:graphic>
      </p:graphicFrame>
      <p:graphicFrame>
        <p:nvGraphicFramePr>
          <p:cNvPr id="1029" name="Object 14"/>
          <p:cNvGraphicFramePr>
            <a:graphicFrameLocks noChangeAspect="1"/>
          </p:cNvGraphicFramePr>
          <p:nvPr/>
        </p:nvGraphicFramePr>
        <p:xfrm>
          <a:off x="5181600" y="3581400"/>
          <a:ext cx="2438400" cy="2100263"/>
        </p:xfrm>
        <a:graphic>
          <a:graphicData uri="http://schemas.openxmlformats.org/presentationml/2006/ole">
            <p:oleObj spid="_x0000_s1029" name="Equation" r:id="rId6" imgW="457200" imgH="393480" progId="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2286000"/>
            <a:ext cx="8991600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All of these are proportions because the cross products are equal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0200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0"/>
            <a:ext cx="91440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810000"/>
            <a:ext cx="2403475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279</TotalTime>
  <Words>92</Words>
  <Application>Microsoft Office PowerPoint</Application>
  <PresentationFormat>On-screen Show (4:3)</PresentationFormat>
  <Paragraphs>36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Jeff01</vt:lpstr>
      <vt:lpstr>Equation</vt:lpstr>
      <vt:lpstr>Algebra 1   4-1</vt:lpstr>
      <vt:lpstr>Proportion</vt:lpstr>
      <vt:lpstr>Example</vt:lpstr>
      <vt:lpstr>Example</vt:lpstr>
      <vt:lpstr>Example</vt:lpstr>
      <vt:lpstr>Example</vt:lpstr>
      <vt:lpstr>Proportion</vt:lpstr>
      <vt:lpstr>Proportion</vt:lpstr>
      <vt:lpstr>Proportion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Fronius</dc:creator>
  <cp:lastModifiedBy>Jeff Fronius</cp:lastModifiedBy>
  <cp:revision>33</cp:revision>
  <dcterms:created xsi:type="dcterms:W3CDTF">2006-09-15T01:02:03Z</dcterms:created>
  <dcterms:modified xsi:type="dcterms:W3CDTF">2013-09-21T11:34:42Z</dcterms:modified>
</cp:coreProperties>
</file>