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7" r:id="rId15"/>
    <p:sldId id="271" r:id="rId16"/>
    <p:sldId id="272" r:id="rId17"/>
    <p:sldId id="266" r:id="rId18"/>
    <p:sldId id="273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-5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2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2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  11-2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5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1752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324100"/>
            <a:ext cx="1905000" cy="6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71900"/>
            <a:ext cx="2597150" cy="55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876300"/>
            <a:ext cx="742950" cy="6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476500"/>
            <a:ext cx="838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3924300"/>
            <a:ext cx="838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1905000" y="8001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495800" y="20955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7315200" y="3543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1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52500"/>
            <a:ext cx="361526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476500"/>
            <a:ext cx="38104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848100"/>
            <a:ext cx="3581400" cy="47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1257300"/>
            <a:ext cx="56172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2628900"/>
            <a:ext cx="566737" cy="51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239000" y="3848100"/>
          <a:ext cx="914400" cy="685800"/>
        </p:xfrm>
        <a:graphic>
          <a:graphicData uri="http://schemas.openxmlformats.org/presentationml/2006/ole">
            <p:oleObj spid="_x0000_s10248" name="Equation" r:id="rId9" imgW="304560" imgH="228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white">
          <a:xfrm>
            <a:off x="3810000" y="876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0" y="23241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7162800" y="36195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1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76300"/>
            <a:ext cx="3397250" cy="5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400300"/>
            <a:ext cx="3562350" cy="53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771900"/>
            <a:ext cx="4140200" cy="74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1028700"/>
            <a:ext cx="1079500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410200" y="2476500"/>
          <a:ext cx="1143000" cy="647700"/>
        </p:xfrm>
        <a:graphic>
          <a:graphicData uri="http://schemas.openxmlformats.org/presentationml/2006/ole">
            <p:oleObj spid="_x0000_s11271" name="Equation" r:id="rId8" imgW="380880" imgH="215640" progId="Equation.3">
              <p:embed/>
            </p:oleObj>
          </a:graphicData>
        </a:graphic>
      </p:graphicFrame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43800" y="3924300"/>
            <a:ext cx="652462" cy="54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505200" y="9525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0" y="22479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7467600" y="36195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1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52500"/>
            <a:ext cx="458231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2400300"/>
            <a:ext cx="4254500" cy="5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695700"/>
            <a:ext cx="428771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400300"/>
            <a:ext cx="457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3848100"/>
            <a:ext cx="45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876800" y="952500"/>
          <a:ext cx="914400" cy="685800"/>
        </p:xfrm>
        <a:graphic>
          <a:graphicData uri="http://schemas.openxmlformats.org/presentationml/2006/ole">
            <p:oleObj spid="_x0000_s12296" name="Equation" r:id="rId9" imgW="304560" imgH="228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white">
          <a:xfrm>
            <a:off x="4724400" y="876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6172200" y="20955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7391400" y="3543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81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04900"/>
            <a:ext cx="374072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476500"/>
            <a:ext cx="3493589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771900"/>
            <a:ext cx="3448050" cy="51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257300"/>
            <a:ext cx="585787" cy="49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2552700"/>
            <a:ext cx="533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3924300"/>
            <a:ext cx="48101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 bwMode="white">
          <a:xfrm>
            <a:off x="3810000" y="10287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5181600" y="2400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white">
          <a:xfrm>
            <a:off x="6934200" y="34671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915400" cy="87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04900"/>
            <a:ext cx="55245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2743200" y="1104900"/>
            <a:ext cx="6019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800100"/>
            <a:ext cx="8077200" cy="50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943100"/>
            <a:ext cx="8001000" cy="55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314700"/>
            <a:ext cx="7924800" cy="53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181100"/>
            <a:ext cx="2425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2552700"/>
            <a:ext cx="857250" cy="36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3924300"/>
            <a:ext cx="5251450" cy="69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743200" y="1104900"/>
            <a:ext cx="6019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895600" y="2400300"/>
            <a:ext cx="6019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2971800" y="3848100"/>
            <a:ext cx="6019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5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2235200" cy="59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247900"/>
            <a:ext cx="1936751" cy="51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619500"/>
            <a:ext cx="1752600" cy="63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952500"/>
            <a:ext cx="9906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476500"/>
            <a:ext cx="838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3848100"/>
            <a:ext cx="679450" cy="5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2514600" y="8763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419600" y="21717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6629400" y="3467100"/>
            <a:ext cx="152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587 – 589</a:t>
            </a:r>
          </a:p>
          <a:p>
            <a:endParaRPr lang="en-US" dirty="0" smtClean="0"/>
          </a:p>
          <a:p>
            <a:r>
              <a:rPr lang="en-US" dirty="0" smtClean="0"/>
              <a:t>26, 27, 29, 30, 34, 36, 38 – 41, 54, 68, 70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4495800" cy="9525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Right Triangle </a:t>
            </a:r>
            <a:r>
              <a:rPr lang="en-US" dirty="0" smtClean="0"/>
              <a:t>– A Triangle with one 90° angle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Hypotenuse</a:t>
            </a:r>
            <a:r>
              <a:rPr lang="en-US" dirty="0" smtClean="0"/>
              <a:t> – The longest side of a right triangle (opposite the 90° angle)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Legs</a:t>
            </a:r>
            <a:r>
              <a:rPr lang="en-US" dirty="0" smtClean="0"/>
              <a:t> – The two sides of a right triangle adjacent to the 90° angle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76862"/>
            <a:ext cx="4038600" cy="2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16" y="0"/>
            <a:ext cx="912738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16" y="2857500"/>
            <a:ext cx="9144000" cy="160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6734175" cy="445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0" y="23241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0" y="29337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33909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4213007" cy="35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4980" y="0"/>
            <a:ext cx="756902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24200" cy="263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402" y="1028700"/>
            <a:ext cx="6072598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71900"/>
            <a:ext cx="7239000" cy="75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0"/>
            <a:ext cx="5791200" cy="102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124200" y="1028700"/>
            <a:ext cx="60198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37719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85153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304800" y="1333500"/>
            <a:ext cx="86106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4010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white">
          <a:xfrm>
            <a:off x="228600" y="1257300"/>
            <a:ext cx="86106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086600" cy="14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1" y="-1"/>
            <a:ext cx="19812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866900"/>
            <a:ext cx="721150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0" y="1714500"/>
            <a:ext cx="73914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56</TotalTime>
  <Words>97</Words>
  <Application>Microsoft Office PowerPoint</Application>
  <PresentationFormat>On-screen Show (16:10)</PresentationFormat>
  <Paragraphs>25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Jeff01</vt:lpstr>
      <vt:lpstr>Microsoft Equation 3.0</vt:lpstr>
      <vt:lpstr>Algebra 1   11-2</vt:lpstr>
      <vt:lpstr>Vocabulary</vt:lpstr>
      <vt:lpstr>Theorems</vt:lpstr>
      <vt:lpstr>Example</vt:lpstr>
      <vt:lpstr>Example</vt:lpstr>
      <vt:lpstr>Example</vt:lpstr>
      <vt:lpstr>Example</vt:lpstr>
      <vt:lpstr>Example</vt:lpstr>
      <vt:lpstr>Example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  11-2</dc:title>
  <dc:creator>Jeff Fronius</dc:creator>
  <cp:lastModifiedBy>Jeff Fronius</cp:lastModifiedBy>
  <cp:revision>8</cp:revision>
  <dcterms:created xsi:type="dcterms:W3CDTF">2014-04-04T14:58:11Z</dcterms:created>
  <dcterms:modified xsi:type="dcterms:W3CDTF">2014-04-04T15:54:41Z</dcterms:modified>
</cp:coreProperties>
</file>