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8" r:id="rId7"/>
    <p:sldId id="259" r:id="rId8"/>
    <p:sldId id="260" r:id="rId9"/>
    <p:sldId id="269" r:id="rId10"/>
    <p:sldId id="261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91" r:id="rId20"/>
    <p:sldId id="292" r:id="rId21"/>
    <p:sldId id="293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8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Algebra 1  6-2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684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white">
          <a:xfrm>
            <a:off x="1447800" y="1447800"/>
            <a:ext cx="541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1219200" y="1828800"/>
            <a:ext cx="541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1447800" y="2209800"/>
            <a:ext cx="541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1676400" y="2590800"/>
            <a:ext cx="541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828800" y="3048000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1676400" y="3581400"/>
            <a:ext cx="6324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1524000" y="4114800"/>
            <a:ext cx="541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1295400" y="5410200"/>
            <a:ext cx="5105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 the slope to the y intercept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1219200" y="4572000"/>
            <a:ext cx="3962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Graph the y intercept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6477000" y="4495800"/>
            <a:ext cx="2438400" cy="236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Add the slope to the y intercept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76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white">
          <a:xfrm>
            <a:off x="0" y="1905000"/>
            <a:ext cx="8229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152400" y="2590800"/>
            <a:ext cx="5791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0" y="3352800"/>
            <a:ext cx="60198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5486400"/>
            <a:ext cx="6248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6477000" y="3276600"/>
            <a:ext cx="2667000" cy="335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33400"/>
            <a:ext cx="3004397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648200"/>
            <a:ext cx="325324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676399"/>
            <a:ext cx="3429000" cy="39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531845"/>
            <a:ext cx="3492500" cy="420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228600" y="1676400"/>
            <a:ext cx="3581400" cy="396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800600" y="533400"/>
            <a:ext cx="4114800" cy="419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6858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249301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76800"/>
            <a:ext cx="2552700" cy="79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" y="1295400"/>
            <a:ext cx="365293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533399"/>
            <a:ext cx="3505200" cy="429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228600" y="1295400"/>
            <a:ext cx="41148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5410200" y="533400"/>
            <a:ext cx="37338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 descr="graph grid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914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"/>
            <a:ext cx="306790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143000"/>
            <a:ext cx="3733800" cy="451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533400"/>
            <a:ext cx="3200400" cy="454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228599" y="1143000"/>
            <a:ext cx="4259179" cy="449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graph gri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white">
          <a:xfrm>
            <a:off x="4812632" y="457200"/>
            <a:ext cx="4331368" cy="472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graph gri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9906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4953000"/>
            <a:ext cx="291291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33400"/>
            <a:ext cx="280035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36480"/>
            <a:ext cx="3886200" cy="44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533399"/>
            <a:ext cx="4038600" cy="45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228600" y="1295400"/>
            <a:ext cx="41148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 descr="graph gri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600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 bwMode="white">
          <a:xfrm>
            <a:off x="4648200" y="457199"/>
            <a:ext cx="4495800" cy="47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graph gri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5022" y="762000"/>
            <a:ext cx="4162778" cy="416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5105400"/>
            <a:ext cx="2317750" cy="5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3119664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362200"/>
            <a:ext cx="405919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581400"/>
            <a:ext cx="2981152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1371600"/>
            <a:ext cx="2932676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971800"/>
            <a:ext cx="3048000" cy="63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4114800"/>
            <a:ext cx="1866900" cy="9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4419600" y="1295400"/>
            <a:ext cx="419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4572000" y="2895600"/>
            <a:ext cx="419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4800600" y="4038600"/>
            <a:ext cx="4191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6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364871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590800"/>
            <a:ext cx="394081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038599"/>
            <a:ext cx="3657600" cy="99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1219200"/>
            <a:ext cx="3187700" cy="101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124200"/>
            <a:ext cx="3048000" cy="605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495800"/>
            <a:ext cx="2520950" cy="90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white">
          <a:xfrm>
            <a:off x="4419600" y="1295400"/>
            <a:ext cx="4191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4419600" y="2971800"/>
            <a:ext cx="419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4724400" y="4419600"/>
            <a:ext cx="4191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62000"/>
            <a:ext cx="3581400" cy="359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676400"/>
            <a:ext cx="3397788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572000"/>
            <a:ext cx="294703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762000"/>
            <a:ext cx="15367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0" y="4648200"/>
            <a:ext cx="419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648200" y="685800"/>
            <a:ext cx="419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85800"/>
            <a:ext cx="4038600" cy="351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343400"/>
            <a:ext cx="2711450" cy="10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752600"/>
            <a:ext cx="3359150" cy="389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838200"/>
            <a:ext cx="3105150" cy="71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152400" y="4419600"/>
            <a:ext cx="419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648200" y="838200"/>
            <a:ext cx="419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29848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3048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Slope Intercept Form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– An equation in the form y =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mx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+ 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09599"/>
            <a:ext cx="3657600" cy="416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752600"/>
            <a:ext cx="3429000" cy="38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4876800"/>
            <a:ext cx="2749550" cy="7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33400"/>
            <a:ext cx="2635250" cy="102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0" y="4724400"/>
            <a:ext cx="41910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 bwMode="white">
          <a:xfrm>
            <a:off x="4572000" y="609600"/>
            <a:ext cx="41910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1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020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3048000" cy="41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75533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371600"/>
            <a:ext cx="26035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828800"/>
            <a:ext cx="3022600" cy="2718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5105400"/>
            <a:ext cx="10668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white">
          <a:xfrm>
            <a:off x="3429000" y="1371600"/>
            <a:ext cx="33528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white">
          <a:xfrm>
            <a:off x="3581400" y="1828800"/>
            <a:ext cx="4191000" cy="274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white">
          <a:xfrm>
            <a:off x="3581400" y="5029200"/>
            <a:ext cx="419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2133600"/>
            <a:ext cx="2514600" cy="249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294 – 297</a:t>
            </a:r>
          </a:p>
          <a:p>
            <a:r>
              <a:rPr lang="en-US" dirty="0" smtClean="0"/>
              <a:t>10 – 14, 22 – 25, 42 – 48 even, 50 – 55, 69, 70, 79, 88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184967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white">
          <a:xfrm>
            <a:off x="304800" y="1295400"/>
            <a:ext cx="464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 bwMode="white">
          <a:xfrm>
            <a:off x="228600" y="1752600"/>
            <a:ext cx="510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"/>
            <a:ext cx="895416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white">
          <a:xfrm>
            <a:off x="0" y="685800"/>
            <a:ext cx="69342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0" y="2133600"/>
            <a:ext cx="57912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"/>
            <a:ext cx="9144000" cy="256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white">
          <a:xfrm>
            <a:off x="0" y="1524000"/>
            <a:ext cx="7086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-3709"/>
            <a:ext cx="7162800" cy="686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white">
          <a:xfrm>
            <a:off x="762000" y="2895600"/>
            <a:ext cx="7086600" cy="190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762000" y="4876800"/>
            <a:ext cx="7086600" cy="198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534400" cy="622563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white">
          <a:xfrm>
            <a:off x="1295400" y="891632"/>
            <a:ext cx="4876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the slope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1219200" y="1501232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 bwMode="white">
          <a:xfrm>
            <a:off x="838200" y="1882232"/>
            <a:ext cx="365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838200" y="2491832"/>
            <a:ext cx="3657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685800" y="3101432"/>
            <a:ext cx="3657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685800" y="3711032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1295400" y="4092032"/>
            <a:ext cx="6477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Find the y-intercept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white">
          <a:xfrm>
            <a:off x="1066800" y="4930232"/>
            <a:ext cx="3657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1143000" y="5387432"/>
            <a:ext cx="480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457200" y="5844632"/>
            <a:ext cx="4572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307219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 bwMode="white">
          <a:xfrm>
            <a:off x="1219200" y="1447800"/>
            <a:ext cx="4114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Graph the y intercept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1219200" y="1828800"/>
            <a:ext cx="3657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 the slope to the y intercept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1066800" y="2362200"/>
            <a:ext cx="4419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553200" y="990600"/>
            <a:ext cx="2590800" cy="243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Intercept Form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9144000" cy="4633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white">
          <a:xfrm>
            <a:off x="0" y="762000"/>
            <a:ext cx="31242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 bwMode="white">
          <a:xfrm>
            <a:off x="2895600" y="838200"/>
            <a:ext cx="31242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6019800" y="838200"/>
            <a:ext cx="3124200" cy="426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818</TotalTime>
  <Words>124</Words>
  <Application>Microsoft Office PowerPoint</Application>
  <PresentationFormat>On-screen Show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Jeff01</vt:lpstr>
      <vt:lpstr>Algebra 1  6-2</vt:lpstr>
      <vt:lpstr>Slope Intercept Form</vt:lpstr>
      <vt:lpstr>Slope Intercept Form</vt:lpstr>
      <vt:lpstr>Slope Intercept Form</vt:lpstr>
      <vt:lpstr>Slope Intercept Form</vt:lpstr>
      <vt:lpstr>Slope Intercept Form</vt:lpstr>
      <vt:lpstr>Slope Intercept Form</vt:lpstr>
      <vt:lpstr>Slope Intercept Form</vt:lpstr>
      <vt:lpstr>Slope Intercept Form</vt:lpstr>
      <vt:lpstr>Slope Intercept Form</vt:lpstr>
      <vt:lpstr>Slope Intercept Form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1  6-2</dc:title>
  <dc:creator>Jeff Fronius</dc:creator>
  <cp:lastModifiedBy>Jeff Fronius</cp:lastModifiedBy>
  <cp:revision>87</cp:revision>
  <dcterms:created xsi:type="dcterms:W3CDTF">2013-11-02T22:02:57Z</dcterms:created>
  <dcterms:modified xsi:type="dcterms:W3CDTF">2013-11-03T11:41:51Z</dcterms:modified>
</cp:coreProperties>
</file>