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65" r:id="rId18"/>
    <p:sldId id="295" r:id="rId19"/>
    <p:sldId id="296" r:id="rId20"/>
    <p:sldId id="297" r:id="rId21"/>
    <p:sldId id="286" r:id="rId22"/>
    <p:sldId id="287" r:id="rId23"/>
    <p:sldId id="288" r:id="rId24"/>
    <p:sldId id="289" r:id="rId25"/>
    <p:sldId id="290" r:id="rId26"/>
    <p:sldId id="291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6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68.png"/><Relationship Id="rId4" Type="http://schemas.openxmlformats.org/officeDocument/2006/relationships/image" Target="../media/image75.png"/><Relationship Id="rId9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8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Algebra 1  6-3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Standard Form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80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2971800" cy="581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5105400"/>
            <a:ext cx="3136900" cy="53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219200"/>
            <a:ext cx="419100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762000"/>
            <a:ext cx="416623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white">
          <a:xfrm>
            <a:off x="152400" y="1219200"/>
            <a:ext cx="43434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white">
          <a:xfrm>
            <a:off x="4724400" y="609600"/>
            <a:ext cx="44196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 descr="graph gri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524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graph gri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990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80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4114800" cy="4131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609600"/>
            <a:ext cx="342008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33400"/>
            <a:ext cx="312219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105400"/>
            <a:ext cx="251423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152400" y="1371600"/>
            <a:ext cx="44196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4724400" y="609600"/>
            <a:ext cx="44196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 descr="graph gri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524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graph gri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990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80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2188936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800600"/>
            <a:ext cx="2692400" cy="65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447800"/>
            <a:ext cx="41148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717" y="609600"/>
            <a:ext cx="399528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152400" y="1371600"/>
            <a:ext cx="44196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4724400" y="609600"/>
            <a:ext cx="44196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 descr="graph gri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524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graph gri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838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80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09600"/>
            <a:ext cx="1399409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953000"/>
            <a:ext cx="35052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95400"/>
            <a:ext cx="4038600" cy="40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5049" y="685800"/>
            <a:ext cx="391845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152400" y="1219200"/>
            <a:ext cx="4419600" cy="441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4724400" y="609600"/>
            <a:ext cx="44196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 descr="graph gri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524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graph gri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838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80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09600"/>
            <a:ext cx="2603500" cy="56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5029200"/>
            <a:ext cx="342339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295399"/>
            <a:ext cx="4267200" cy="421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838200"/>
            <a:ext cx="397904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152400" y="1371600"/>
            <a:ext cx="44196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4724400" y="609600"/>
            <a:ext cx="44196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 descr="graph gri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524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graph gri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762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80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2628566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876800"/>
            <a:ext cx="3041650" cy="57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3716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89500" y="5334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152400" y="1371600"/>
            <a:ext cx="44196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4724400" y="533400"/>
            <a:ext cx="44196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 descr="graph gri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524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graph gri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762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80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2794000" cy="62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029200"/>
            <a:ext cx="2743200" cy="567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295400"/>
            <a:ext cx="4191000" cy="407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762000"/>
            <a:ext cx="30099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white">
          <a:xfrm>
            <a:off x="152400" y="1219200"/>
            <a:ext cx="4419600" cy="441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4724400" y="609600"/>
            <a:ext cx="44196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 descr="graph gri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524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graph gri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762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54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303627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438400"/>
            <a:ext cx="30675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114800"/>
            <a:ext cx="3200400" cy="64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1219200"/>
            <a:ext cx="401574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2971800"/>
            <a:ext cx="400526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4648200"/>
            <a:ext cx="35623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white">
          <a:xfrm>
            <a:off x="4114800" y="1219200"/>
            <a:ext cx="502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3810000" y="2971800"/>
            <a:ext cx="502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3886200" y="4495800"/>
            <a:ext cx="502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54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303627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86000"/>
            <a:ext cx="3200400" cy="119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191000"/>
            <a:ext cx="2930071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1295400"/>
            <a:ext cx="4267200" cy="65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3276600"/>
            <a:ext cx="4140200" cy="63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4572000"/>
            <a:ext cx="3517900" cy="74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white">
          <a:xfrm>
            <a:off x="4114800" y="1219200"/>
            <a:ext cx="502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4038600" y="3048000"/>
            <a:ext cx="502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4114800" y="4572000"/>
            <a:ext cx="502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53400" cy="54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8200"/>
            <a:ext cx="32893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438400"/>
            <a:ext cx="2025650" cy="93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038600"/>
            <a:ext cx="3225800" cy="110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295400"/>
            <a:ext cx="3219450" cy="657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2971800"/>
            <a:ext cx="3155950" cy="6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4572000"/>
            <a:ext cx="428297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white">
          <a:xfrm>
            <a:off x="4114800" y="1219200"/>
            <a:ext cx="502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3886200" y="2895600"/>
            <a:ext cx="502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3733800" y="4419600"/>
            <a:ext cx="5029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Form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163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3352800"/>
            <a:ext cx="6416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The </a:t>
            </a:r>
            <a:r>
              <a:rPr lang="en-US" sz="3200" b="1" i="1" dirty="0" smtClean="0">
                <a:solidFill>
                  <a:srgbClr val="0070C0"/>
                </a:solidFill>
              </a:rPr>
              <a:t>x</a:t>
            </a:r>
            <a:r>
              <a:rPr lang="en-US" sz="3200" b="1" dirty="0" smtClean="0">
                <a:solidFill>
                  <a:srgbClr val="0070C0"/>
                </a:solidFill>
              </a:rPr>
              <a:t> intercept occurs when </a:t>
            </a:r>
            <a:r>
              <a:rPr lang="en-US" sz="3200" b="1" i="1" dirty="0" smtClean="0">
                <a:solidFill>
                  <a:srgbClr val="0070C0"/>
                </a:solidFill>
              </a:rPr>
              <a:t>y</a:t>
            </a:r>
            <a:r>
              <a:rPr lang="en-US" sz="3200" b="1" dirty="0" smtClean="0">
                <a:solidFill>
                  <a:srgbClr val="0070C0"/>
                </a:solidFill>
              </a:rPr>
              <a:t> is zero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038600"/>
            <a:ext cx="6416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The </a:t>
            </a:r>
            <a:r>
              <a:rPr lang="en-US" sz="3200" b="1" i="1" dirty="0" smtClean="0">
                <a:solidFill>
                  <a:srgbClr val="0070C0"/>
                </a:solidFill>
              </a:rPr>
              <a:t>y</a:t>
            </a:r>
            <a:r>
              <a:rPr lang="en-US" sz="3200" b="1" dirty="0" smtClean="0">
                <a:solidFill>
                  <a:srgbClr val="0070C0"/>
                </a:solidFill>
              </a:rPr>
              <a:t> intercept occurs when </a:t>
            </a:r>
            <a:r>
              <a:rPr lang="en-US" sz="3200" b="1" i="1" dirty="0" smtClean="0">
                <a:solidFill>
                  <a:srgbClr val="0070C0"/>
                </a:solidFill>
              </a:rPr>
              <a:t>x</a:t>
            </a:r>
            <a:r>
              <a:rPr lang="en-US" sz="3200" b="1" dirty="0" smtClean="0">
                <a:solidFill>
                  <a:srgbClr val="0070C0"/>
                </a:solidFill>
              </a:rPr>
              <a:t> is zero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88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73056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905000"/>
            <a:ext cx="2514600" cy="3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419600"/>
            <a:ext cx="7419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447800"/>
            <a:ext cx="2819400" cy="47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1981200"/>
            <a:ext cx="3257550" cy="238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4876800"/>
            <a:ext cx="6184900" cy="66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white">
          <a:xfrm>
            <a:off x="5943600" y="1447800"/>
            <a:ext cx="3200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3276600" y="1981200"/>
            <a:ext cx="32766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white">
          <a:xfrm>
            <a:off x="2286000" y="4800600"/>
            <a:ext cx="6477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Picture 13" descr="graph grid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1400" y="2057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80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7134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648200"/>
            <a:ext cx="72771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905000"/>
            <a:ext cx="2514600" cy="3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371600"/>
            <a:ext cx="2762251" cy="53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2133600"/>
            <a:ext cx="2882900" cy="250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4953000"/>
            <a:ext cx="5152573" cy="65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white">
          <a:xfrm>
            <a:off x="5943600" y="1447800"/>
            <a:ext cx="3200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3200400" y="2057400"/>
            <a:ext cx="32766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 descr="graph grid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21336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 bwMode="white">
          <a:xfrm>
            <a:off x="2286000" y="5029200"/>
            <a:ext cx="6858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84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71818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057400"/>
            <a:ext cx="2470150" cy="3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447800"/>
            <a:ext cx="282748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438400"/>
            <a:ext cx="350289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3200400" y="2057400"/>
            <a:ext cx="3886200" cy="32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 descr="graph gri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21336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078" cy="49149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0579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304800" y="3048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Copy the following chart into your notes with room for seven rows.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304800" y="3048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 your group will do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Measure the length of a piece of rope (cm)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Tie knots one at a time up to 7 knots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Re-measure the length of the rope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Graph the results (x-axis = # of knots)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Repeat for a second “rope”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228600" y="304800"/>
            <a:ext cx="8229600" cy="5257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Data Analysis – Write answers to these questions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 is the y-intercept for your data?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 is the y-intercept in words?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rate that the rope changes is what value on the graph?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Predict, from the graph, how long each rope would be with 12 knots.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 is the meaning of the place where the data crosses the x-axis?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301 – 302</a:t>
            </a:r>
          </a:p>
          <a:p>
            <a:r>
              <a:rPr lang="en-US" dirty="0" smtClean="0"/>
              <a:t>19 – 26, 28 – 46 even, 58 – 61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Form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357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white">
          <a:xfrm>
            <a:off x="0" y="838200"/>
            <a:ext cx="44958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4648200" y="838200"/>
            <a:ext cx="44958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Form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9144000" cy="421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white">
          <a:xfrm>
            <a:off x="0" y="685800"/>
            <a:ext cx="46482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4724400" y="685800"/>
            <a:ext cx="44196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Form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5181600" cy="53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838200"/>
            <a:ext cx="3810000" cy="39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white">
          <a:xfrm>
            <a:off x="0" y="685800"/>
            <a:ext cx="8991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457200" y="1828800"/>
            <a:ext cx="46482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Form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5943600" cy="552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685800"/>
            <a:ext cx="3810000" cy="39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0" y="6858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381000" y="1828800"/>
            <a:ext cx="4648200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Form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38200"/>
            <a:ext cx="78581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white">
          <a:xfrm>
            <a:off x="0" y="685800"/>
            <a:ext cx="9144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228600" y="2362200"/>
            <a:ext cx="89154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Form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2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838200"/>
            <a:ext cx="2667000" cy="155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590800"/>
            <a:ext cx="793787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white">
          <a:xfrm>
            <a:off x="0" y="25908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3657600"/>
            <a:ext cx="9144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580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33400"/>
            <a:ext cx="2476012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876800"/>
            <a:ext cx="316163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447800"/>
            <a:ext cx="3752850" cy="378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762000"/>
            <a:ext cx="39751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152400" y="1219200"/>
            <a:ext cx="39624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 descr="graph gri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524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 bwMode="white">
          <a:xfrm>
            <a:off x="4724400" y="609600"/>
            <a:ext cx="44196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 descr="graph gri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914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326</TotalTime>
  <Words>198</Words>
  <Application>Microsoft Office PowerPoint</Application>
  <PresentationFormat>On-screen Show (4:3)</PresentationFormat>
  <Paragraphs>45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Jeff01</vt:lpstr>
      <vt:lpstr>Algebra 1  6-3</vt:lpstr>
      <vt:lpstr>Standard Form</vt:lpstr>
      <vt:lpstr>Standard Form</vt:lpstr>
      <vt:lpstr>Standard Form</vt:lpstr>
      <vt:lpstr>Standard Form</vt:lpstr>
      <vt:lpstr>Standard Form</vt:lpstr>
      <vt:lpstr>Standard Form</vt:lpstr>
      <vt:lpstr>Standard Form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Activity</vt:lpstr>
      <vt:lpstr>Activity</vt:lpstr>
      <vt:lpstr>Practice</vt:lpstr>
      <vt:lpstr>Practice</vt:lpstr>
      <vt:lpstr>Homework</vt:lpstr>
    </vt:vector>
  </TitlesOfParts>
  <Company>Wall to Wall Stencils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1  6-3</dc:title>
  <dc:creator>Jeff Fronius</dc:creator>
  <cp:lastModifiedBy>Jeff Fronius</cp:lastModifiedBy>
  <cp:revision>11</cp:revision>
  <dcterms:created xsi:type="dcterms:W3CDTF">2013-11-03T12:15:54Z</dcterms:created>
  <dcterms:modified xsi:type="dcterms:W3CDTF">2013-11-03T17:41:54Z</dcterms:modified>
</cp:coreProperties>
</file>