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Test – May 11, 2014 – Afternoon, sorry Gabe</a:t>
            </a:r>
          </a:p>
          <a:p>
            <a:endParaRPr lang="en-US" dirty="0" smtClean="0"/>
          </a:p>
          <a:p>
            <a:r>
              <a:rPr lang="en-US" dirty="0" smtClean="0"/>
              <a:t>Reading list – Yes for the whole year!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Supplies</a:t>
            </a:r>
          </a:p>
          <a:p>
            <a:r>
              <a:rPr lang="en-US" dirty="0" smtClean="0"/>
              <a:t>1 Deck of cards each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44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8534400" cy="130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867008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04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4. </a:t>
            </a:r>
            <a:r>
              <a:rPr lang="en-US" sz="2400" b="1" dirty="0">
                <a:solidFill>
                  <a:srgbClr val="0070C0"/>
                </a:solidFill>
              </a:rPr>
              <a:t>Discuss the results with your classmates. Does it seem believable that </a:t>
            </a:r>
            <a:r>
              <a:rPr lang="en-US" sz="2400" b="1" dirty="0" smtClean="0">
                <a:solidFill>
                  <a:srgbClr val="0070C0"/>
                </a:solidFill>
              </a:rPr>
              <a:t>airline managers </a:t>
            </a:r>
            <a:r>
              <a:rPr lang="en-US" sz="2400" b="1" dirty="0">
                <a:solidFill>
                  <a:srgbClr val="0070C0"/>
                </a:solidFill>
              </a:rPr>
              <a:t>carried out a </a:t>
            </a:r>
            <a:r>
              <a:rPr lang="en-US" sz="2400" b="1" dirty="0" smtClean="0">
                <a:solidFill>
                  <a:srgbClr val="0070C0"/>
                </a:solidFill>
              </a:rPr>
              <a:t>fair </a:t>
            </a:r>
            <a:r>
              <a:rPr lang="en-US" sz="2400" b="1" dirty="0">
                <a:solidFill>
                  <a:srgbClr val="0070C0"/>
                </a:solidFill>
              </a:rPr>
              <a:t>lottery? What advice would you give the male pilot </a:t>
            </a:r>
            <a:r>
              <a:rPr lang="en-US" sz="2400" b="1" dirty="0" smtClean="0">
                <a:solidFill>
                  <a:srgbClr val="0070C0"/>
                </a:solidFill>
              </a:rPr>
              <a:t>who contacted </a:t>
            </a:r>
            <a:r>
              <a:rPr lang="en-US" sz="2400" b="1" dirty="0">
                <a:solidFill>
                  <a:srgbClr val="0070C0"/>
                </a:solidFill>
              </a:rPr>
              <a:t>you?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5. </a:t>
            </a:r>
            <a:r>
              <a:rPr lang="en-US" sz="2400" b="1" dirty="0">
                <a:solidFill>
                  <a:srgbClr val="0070C0"/>
                </a:solidFill>
              </a:rPr>
              <a:t>Would your advice change if the lottery had chosen 6 female (and 2 male) pilots</a:t>
            </a:r>
            <a:r>
              <a:rPr lang="en-US" sz="2400" b="1" dirty="0" smtClean="0">
                <a:solidFill>
                  <a:srgbClr val="0070C0"/>
                </a:solidFill>
              </a:rPr>
              <a:t>? Explain </a:t>
            </a:r>
            <a:r>
              <a:rPr lang="en-US" sz="2400" b="1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section 1.  </a:t>
            </a:r>
          </a:p>
          <a:p>
            <a:endParaRPr lang="en-US" dirty="0" smtClean="0"/>
          </a:p>
          <a:p>
            <a:r>
              <a:rPr lang="en-US" dirty="0" smtClean="0"/>
              <a:t>Get a jump on section 2, due </a:t>
            </a:r>
            <a:r>
              <a:rPr lang="en-US" dirty="0" smtClean="0"/>
              <a:t>Monday</a:t>
            </a:r>
          </a:p>
          <a:p>
            <a:endParaRPr lang="en-US" dirty="0" smtClean="0"/>
          </a:p>
          <a:p>
            <a:r>
              <a:rPr lang="en-US" dirty="0" smtClean="0"/>
              <a:t>When reading – Outline.  Always </a:t>
            </a:r>
            <a:r>
              <a:rPr lang="en-US" smtClean="0"/>
              <a:t>practice the TI tips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Fill out survey form for self, and five fellow students, no overlap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16</TotalTime>
  <Words>129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Jeff01</vt:lpstr>
      <vt:lpstr>Statistics 1</vt:lpstr>
      <vt:lpstr>Introduction</vt:lpstr>
      <vt:lpstr>Activity</vt:lpstr>
      <vt:lpstr>Activity</vt:lpstr>
      <vt:lpstr>Activity</vt:lpstr>
      <vt:lpstr>Activity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1</dc:title>
  <dc:creator>Jeff Fronius</dc:creator>
  <cp:lastModifiedBy>Jeff Fronius</cp:lastModifiedBy>
  <cp:revision>5</cp:revision>
  <dcterms:created xsi:type="dcterms:W3CDTF">2013-08-03T23:00:48Z</dcterms:created>
  <dcterms:modified xsi:type="dcterms:W3CDTF">2013-08-05T10:32:11Z</dcterms:modified>
</cp:coreProperties>
</file>