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6" r:id="rId2"/>
    <p:sldId id="312" r:id="rId3"/>
    <p:sldId id="261" r:id="rId4"/>
    <p:sldId id="271" r:id="rId5"/>
    <p:sldId id="279" r:id="rId6"/>
    <p:sldId id="287" r:id="rId7"/>
    <p:sldId id="293" r:id="rId8"/>
    <p:sldId id="299" r:id="rId9"/>
    <p:sldId id="330" r:id="rId10"/>
    <p:sldId id="300" r:id="rId11"/>
    <p:sldId id="301" r:id="rId12"/>
    <p:sldId id="302" r:id="rId13"/>
    <p:sldId id="303" r:id="rId14"/>
    <p:sldId id="331" r:id="rId15"/>
    <p:sldId id="304" r:id="rId16"/>
    <p:sldId id="305" r:id="rId17"/>
    <p:sldId id="306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07" r:id="rId40"/>
    <p:sldId id="308" r:id="rId41"/>
    <p:sldId id="309" r:id="rId42"/>
    <p:sldId id="310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11" r:id="rId57"/>
    <p:sldId id="313" r:id="rId58"/>
    <p:sldId id="366" r:id="rId59"/>
    <p:sldId id="367" r:id="rId60"/>
    <p:sldId id="368" r:id="rId61"/>
    <p:sldId id="369" r:id="rId62"/>
    <p:sldId id="378" r:id="rId63"/>
    <p:sldId id="373" r:id="rId64"/>
    <p:sldId id="370" r:id="rId65"/>
    <p:sldId id="371" r:id="rId66"/>
    <p:sldId id="372" r:id="rId67"/>
    <p:sldId id="379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CBCBCB"/>
    <a:srgbClr val="C4C4C4"/>
    <a:srgbClr val="C0C0C0"/>
    <a:srgbClr val="DDDDDD"/>
    <a:srgbClr val="B2B2B2"/>
    <a:srgbClr val="EAEAEA"/>
    <a:srgbClr val="000066"/>
    <a:srgbClr val="CCFFCC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A268-0234-4098-9795-0D1CA636C23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75A8-6A04-41E2-A647-F3B6A066C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AB0F5-2314-4CF9-A6BD-BC7121D07F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78B4-4B5D-46B8-8F23-24D0AC19EFD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9D802-43D5-4F0E-A4DE-36B2F4EBBB7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9D802-43D5-4F0E-A4DE-36B2F4EBBB7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9D802-43D5-4F0E-A4DE-36B2F4EBBB7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9D802-43D5-4F0E-A4DE-36B2F4EBBB7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9D802-43D5-4F0E-A4DE-36B2F4EBBB7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9D802-43D5-4F0E-A4DE-36B2F4EBBB7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EA77-BC03-476F-948F-B7FAF16CAAA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EA77-BC03-476F-948F-B7FAF16CAAA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EA77-BC03-476F-948F-B7FAF16CAAA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EA77-BC03-476F-948F-B7FAF16CAAA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EA77-BC03-476F-948F-B7FAF16CAAA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EA77-BC03-476F-948F-B7FAF16CAAA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EA77-BC03-476F-948F-B7FAF16CAAA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75A8-6A04-41E2-A647-F3B6A066C9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70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2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85.png"/><Relationship Id="rId9" Type="http://schemas.openxmlformats.org/officeDocument/2006/relationships/image" Target="../media/image1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1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7" Type="http://schemas.openxmlformats.org/officeDocument/2006/relationships/image" Target="../media/image2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7" Type="http://schemas.openxmlformats.org/officeDocument/2006/relationships/image" Target="../media/image28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18" Type="http://schemas.openxmlformats.org/officeDocument/2006/relationships/image" Target="../media/image38.png"/><Relationship Id="rId26" Type="http://schemas.openxmlformats.org/officeDocument/2006/relationships/image" Target="../media/image57.png"/><Relationship Id="rId3" Type="http://schemas.openxmlformats.org/officeDocument/2006/relationships/image" Target="../media/image5.png"/><Relationship Id="rId21" Type="http://schemas.openxmlformats.org/officeDocument/2006/relationships/image" Target="../media/image45.png"/><Relationship Id="rId34" Type="http://schemas.openxmlformats.org/officeDocument/2006/relationships/image" Target="../media/image78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5" Type="http://schemas.openxmlformats.org/officeDocument/2006/relationships/image" Target="../media/image56.png"/><Relationship Id="rId33" Type="http://schemas.openxmlformats.org/officeDocument/2006/relationships/image" Target="../media/image76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33.png"/><Relationship Id="rId20" Type="http://schemas.openxmlformats.org/officeDocument/2006/relationships/image" Target="../media/image43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24" Type="http://schemas.openxmlformats.org/officeDocument/2006/relationships/image" Target="../media/image51.png"/><Relationship Id="rId32" Type="http://schemas.openxmlformats.org/officeDocument/2006/relationships/image" Target="../media/image74.png"/><Relationship Id="rId5" Type="http://schemas.openxmlformats.org/officeDocument/2006/relationships/image" Target="../media/image9.png"/><Relationship Id="rId15" Type="http://schemas.openxmlformats.org/officeDocument/2006/relationships/image" Target="../media/image32.png"/><Relationship Id="rId23" Type="http://schemas.openxmlformats.org/officeDocument/2006/relationships/image" Target="../media/image49.png"/><Relationship Id="rId28" Type="http://schemas.openxmlformats.org/officeDocument/2006/relationships/image" Target="../media/image62.png"/><Relationship Id="rId10" Type="http://schemas.openxmlformats.org/officeDocument/2006/relationships/image" Target="../media/image20.png"/><Relationship Id="rId19" Type="http://schemas.openxmlformats.org/officeDocument/2006/relationships/image" Target="../media/image41.png"/><Relationship Id="rId31" Type="http://schemas.openxmlformats.org/officeDocument/2006/relationships/image" Target="../media/image72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28.png"/><Relationship Id="rId22" Type="http://schemas.openxmlformats.org/officeDocument/2006/relationships/image" Target="../media/image47.png"/><Relationship Id="rId27" Type="http://schemas.openxmlformats.org/officeDocument/2006/relationships/image" Target="../media/image58.png"/><Relationship Id="rId30" Type="http://schemas.openxmlformats.org/officeDocument/2006/relationships/image" Target="../media/image64.png"/><Relationship Id="rId35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4.png"/><Relationship Id="rId18" Type="http://schemas.openxmlformats.org/officeDocument/2006/relationships/image" Target="../media/image114.png"/><Relationship Id="rId26" Type="http://schemas.openxmlformats.org/officeDocument/2006/relationships/image" Target="../media/image133.png"/><Relationship Id="rId3" Type="http://schemas.openxmlformats.org/officeDocument/2006/relationships/image" Target="../media/image82.png"/><Relationship Id="rId21" Type="http://schemas.openxmlformats.org/officeDocument/2006/relationships/image" Target="../media/image120.png"/><Relationship Id="rId34" Type="http://schemas.openxmlformats.org/officeDocument/2006/relationships/image" Target="../media/image150.png"/><Relationship Id="rId7" Type="http://schemas.openxmlformats.org/officeDocument/2006/relationships/image" Target="../media/image90.png"/><Relationship Id="rId12" Type="http://schemas.openxmlformats.org/officeDocument/2006/relationships/image" Target="../media/image101.png"/><Relationship Id="rId17" Type="http://schemas.openxmlformats.org/officeDocument/2006/relationships/image" Target="../media/image112.png"/><Relationship Id="rId25" Type="http://schemas.openxmlformats.org/officeDocument/2006/relationships/image" Target="../media/image129.png"/><Relationship Id="rId33" Type="http://schemas.openxmlformats.org/officeDocument/2006/relationships/image" Target="../media/image147.png"/><Relationship Id="rId38" Type="http://schemas.openxmlformats.org/officeDocument/2006/relationships/image" Target="../media/image159.png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110.png"/><Relationship Id="rId20" Type="http://schemas.openxmlformats.org/officeDocument/2006/relationships/image" Target="../media/image118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100.png"/><Relationship Id="rId24" Type="http://schemas.openxmlformats.org/officeDocument/2006/relationships/image" Target="../media/image128.png"/><Relationship Id="rId32" Type="http://schemas.openxmlformats.org/officeDocument/2006/relationships/image" Target="../media/image146.png"/><Relationship Id="rId37" Type="http://schemas.openxmlformats.org/officeDocument/2006/relationships/image" Target="../media/image158.png"/><Relationship Id="rId5" Type="http://schemas.openxmlformats.org/officeDocument/2006/relationships/image" Target="../media/image87.png"/><Relationship Id="rId15" Type="http://schemas.openxmlformats.org/officeDocument/2006/relationships/image" Target="../media/image109.png"/><Relationship Id="rId23" Type="http://schemas.openxmlformats.org/officeDocument/2006/relationships/image" Target="../media/image124.png"/><Relationship Id="rId28" Type="http://schemas.openxmlformats.org/officeDocument/2006/relationships/image" Target="../media/image138.png"/><Relationship Id="rId36" Type="http://schemas.openxmlformats.org/officeDocument/2006/relationships/image" Target="../media/image157.png"/><Relationship Id="rId10" Type="http://schemas.openxmlformats.org/officeDocument/2006/relationships/image" Target="../media/image97.png"/><Relationship Id="rId19" Type="http://schemas.openxmlformats.org/officeDocument/2006/relationships/image" Target="../media/image116.png"/><Relationship Id="rId31" Type="http://schemas.openxmlformats.org/officeDocument/2006/relationships/image" Target="../media/image143.png"/><Relationship Id="rId4" Type="http://schemas.openxmlformats.org/officeDocument/2006/relationships/image" Target="../media/image84.png"/><Relationship Id="rId9" Type="http://schemas.openxmlformats.org/officeDocument/2006/relationships/image" Target="../media/image96.png"/><Relationship Id="rId14" Type="http://schemas.openxmlformats.org/officeDocument/2006/relationships/image" Target="../media/image106.png"/><Relationship Id="rId22" Type="http://schemas.openxmlformats.org/officeDocument/2006/relationships/image" Target="../media/image122.png"/><Relationship Id="rId27" Type="http://schemas.openxmlformats.org/officeDocument/2006/relationships/image" Target="../media/image134.png"/><Relationship Id="rId30" Type="http://schemas.openxmlformats.org/officeDocument/2006/relationships/image" Target="../media/image142.png"/><Relationship Id="rId35" Type="http://schemas.openxmlformats.org/officeDocument/2006/relationships/image" Target="../media/image151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png"/><Relationship Id="rId18" Type="http://schemas.openxmlformats.org/officeDocument/2006/relationships/image" Target="../media/image206.png"/><Relationship Id="rId26" Type="http://schemas.openxmlformats.org/officeDocument/2006/relationships/image" Target="../media/image226.png"/><Relationship Id="rId39" Type="http://schemas.openxmlformats.org/officeDocument/2006/relationships/image" Target="../media/image254.png"/><Relationship Id="rId3" Type="http://schemas.openxmlformats.org/officeDocument/2006/relationships/image" Target="../media/image165.png"/><Relationship Id="rId21" Type="http://schemas.openxmlformats.org/officeDocument/2006/relationships/image" Target="../media/image212.png"/><Relationship Id="rId34" Type="http://schemas.openxmlformats.org/officeDocument/2006/relationships/image" Target="../media/image241.png"/><Relationship Id="rId42" Type="http://schemas.openxmlformats.org/officeDocument/2006/relationships/image" Target="../media/image261.png"/><Relationship Id="rId47" Type="http://schemas.openxmlformats.org/officeDocument/2006/relationships/image" Target="../media/image272.png"/><Relationship Id="rId50" Type="http://schemas.openxmlformats.org/officeDocument/2006/relationships/image" Target="../media/image279.png"/><Relationship Id="rId7" Type="http://schemas.openxmlformats.org/officeDocument/2006/relationships/image" Target="../media/image174.png"/><Relationship Id="rId12" Type="http://schemas.openxmlformats.org/officeDocument/2006/relationships/image" Target="../media/image191.png"/><Relationship Id="rId17" Type="http://schemas.openxmlformats.org/officeDocument/2006/relationships/image" Target="../media/image205.png"/><Relationship Id="rId25" Type="http://schemas.openxmlformats.org/officeDocument/2006/relationships/image" Target="../media/image225.png"/><Relationship Id="rId33" Type="http://schemas.openxmlformats.org/officeDocument/2006/relationships/image" Target="../media/image240.png"/><Relationship Id="rId38" Type="http://schemas.openxmlformats.org/officeDocument/2006/relationships/image" Target="../media/image253.png"/><Relationship Id="rId46" Type="http://schemas.openxmlformats.org/officeDocument/2006/relationships/image" Target="../media/image271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200.png"/><Relationship Id="rId20" Type="http://schemas.openxmlformats.org/officeDocument/2006/relationships/image" Target="../media/image211.png"/><Relationship Id="rId29" Type="http://schemas.openxmlformats.org/officeDocument/2006/relationships/image" Target="../media/image232.png"/><Relationship Id="rId41" Type="http://schemas.openxmlformats.org/officeDocument/2006/relationships/image" Target="../media/image2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3.png"/><Relationship Id="rId11" Type="http://schemas.openxmlformats.org/officeDocument/2006/relationships/image" Target="../media/image190.png"/><Relationship Id="rId24" Type="http://schemas.openxmlformats.org/officeDocument/2006/relationships/image" Target="../media/image218.png"/><Relationship Id="rId32" Type="http://schemas.openxmlformats.org/officeDocument/2006/relationships/image" Target="../media/image237.png"/><Relationship Id="rId37" Type="http://schemas.openxmlformats.org/officeDocument/2006/relationships/image" Target="../media/image252.png"/><Relationship Id="rId40" Type="http://schemas.openxmlformats.org/officeDocument/2006/relationships/image" Target="../media/image256.png"/><Relationship Id="rId45" Type="http://schemas.openxmlformats.org/officeDocument/2006/relationships/image" Target="../media/image267.png"/><Relationship Id="rId53" Type="http://schemas.openxmlformats.org/officeDocument/2006/relationships/image" Target="../media/image284.png"/><Relationship Id="rId5" Type="http://schemas.openxmlformats.org/officeDocument/2006/relationships/image" Target="../media/image167.png"/><Relationship Id="rId15" Type="http://schemas.openxmlformats.org/officeDocument/2006/relationships/image" Target="../media/image199.png"/><Relationship Id="rId23" Type="http://schemas.openxmlformats.org/officeDocument/2006/relationships/image" Target="../media/image217.png"/><Relationship Id="rId28" Type="http://schemas.openxmlformats.org/officeDocument/2006/relationships/image" Target="../media/image228.png"/><Relationship Id="rId36" Type="http://schemas.openxmlformats.org/officeDocument/2006/relationships/image" Target="../media/image246.png"/><Relationship Id="rId49" Type="http://schemas.openxmlformats.org/officeDocument/2006/relationships/image" Target="../media/image276.png"/><Relationship Id="rId10" Type="http://schemas.openxmlformats.org/officeDocument/2006/relationships/image" Target="../media/image184.png"/><Relationship Id="rId19" Type="http://schemas.openxmlformats.org/officeDocument/2006/relationships/image" Target="../media/image207.png"/><Relationship Id="rId31" Type="http://schemas.openxmlformats.org/officeDocument/2006/relationships/image" Target="../media/image236.png"/><Relationship Id="rId44" Type="http://schemas.openxmlformats.org/officeDocument/2006/relationships/image" Target="../media/image266.png"/><Relationship Id="rId52" Type="http://schemas.openxmlformats.org/officeDocument/2006/relationships/image" Target="../media/image283.png"/><Relationship Id="rId4" Type="http://schemas.openxmlformats.org/officeDocument/2006/relationships/image" Target="../media/image166.png"/><Relationship Id="rId9" Type="http://schemas.openxmlformats.org/officeDocument/2006/relationships/image" Target="../media/image183.png"/><Relationship Id="rId14" Type="http://schemas.openxmlformats.org/officeDocument/2006/relationships/image" Target="../media/image198.png"/><Relationship Id="rId22" Type="http://schemas.openxmlformats.org/officeDocument/2006/relationships/image" Target="../media/image213.png"/><Relationship Id="rId27" Type="http://schemas.openxmlformats.org/officeDocument/2006/relationships/image" Target="../media/image227.png"/><Relationship Id="rId30" Type="http://schemas.openxmlformats.org/officeDocument/2006/relationships/image" Target="../media/image233.png"/><Relationship Id="rId35" Type="http://schemas.openxmlformats.org/officeDocument/2006/relationships/image" Target="../media/image245.png"/><Relationship Id="rId43" Type="http://schemas.openxmlformats.org/officeDocument/2006/relationships/image" Target="../media/image262.png"/><Relationship Id="rId48" Type="http://schemas.openxmlformats.org/officeDocument/2006/relationships/image" Target="../media/image275.png"/><Relationship Id="rId8" Type="http://schemas.openxmlformats.org/officeDocument/2006/relationships/image" Target="../media/image175.png"/><Relationship Id="rId51" Type="http://schemas.openxmlformats.org/officeDocument/2006/relationships/image" Target="../media/image28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87.png"/><Relationship Id="rId7" Type="http://schemas.openxmlformats.org/officeDocument/2006/relationships/image" Target="../media/image29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4" Type="http://schemas.openxmlformats.org/officeDocument/2006/relationships/image" Target="../media/image2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7-R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 Area</a:t>
            </a:r>
          </a:p>
          <a:p>
            <a:r>
              <a:rPr lang="en-US" dirty="0" smtClean="0"/>
              <a:t>Review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1504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685800"/>
            <a:ext cx="4457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800600"/>
            <a:ext cx="717550" cy="69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2438400" y="46482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7022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762000"/>
            <a:ext cx="44167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3276600" cy="9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1447800" y="4419600"/>
            <a:ext cx="4800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27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114800" cy="172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6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24200"/>
            <a:ext cx="243639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4332" y="3581400"/>
            <a:ext cx="4299668" cy="205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667000"/>
            <a:ext cx="1885950" cy="6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457200" y="2895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181600" y="1981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038600" cy="24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6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05200"/>
            <a:ext cx="2174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819400"/>
            <a:ext cx="3810000" cy="27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981200"/>
            <a:ext cx="1736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533400" y="3048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410200" y="1371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28498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6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2930071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819400"/>
            <a:ext cx="4343400" cy="258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828800"/>
            <a:ext cx="1733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0" y="3810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257800" y="1295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4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2076450" cy="7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43200"/>
            <a:ext cx="22925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962400"/>
            <a:ext cx="297006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676400"/>
            <a:ext cx="1562100" cy="6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2971800"/>
            <a:ext cx="1352550" cy="78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495800"/>
            <a:ext cx="1739900" cy="5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3581400" y="1066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3810000" y="2743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4267200" y="4114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4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2038350" cy="6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819400"/>
            <a:ext cx="1524000" cy="6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191000"/>
            <a:ext cx="2514600" cy="6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905000"/>
            <a:ext cx="1250950" cy="7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200400"/>
            <a:ext cx="1860550" cy="5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4724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3124200" y="1447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3276600" y="2667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3505200" y="4191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34400" cy="63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4114800" cy="216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10400" y="24384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276600"/>
            <a:ext cx="3962400" cy="22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600200" y="35052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457200" y="3200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5334000" y="1752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14400"/>
            <a:ext cx="4191000" cy="231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8534400" cy="63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0138" y="3429000"/>
            <a:ext cx="4057650" cy="21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705600" y="25908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34290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381000" y="3276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181600" y="1905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6458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2743200" cy="266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343400"/>
            <a:ext cx="1320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381000" y="4038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05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358140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400" y="2971800"/>
            <a:ext cx="2768600" cy="26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886200"/>
            <a:ext cx="125222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981200"/>
            <a:ext cx="1130300" cy="7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685800" y="3733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029200" y="1447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8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838200"/>
            <a:ext cx="1346200" cy="65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9144000" cy="71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114800"/>
            <a:ext cx="1346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5486400" y="914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53000" y="3733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6458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16437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3564226" cy="74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717" y="3124200"/>
            <a:ext cx="3648284" cy="24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676400"/>
            <a:ext cx="1219200" cy="10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152400" y="3733800"/>
            <a:ext cx="3962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715000" y="1371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8106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14800"/>
            <a:ext cx="3200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6458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743200"/>
            <a:ext cx="3372358" cy="2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905000"/>
            <a:ext cx="4419600" cy="53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457200" y="3733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886200" y="1143000"/>
            <a:ext cx="5257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8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9144000" cy="116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447800"/>
            <a:ext cx="278655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581400"/>
            <a:ext cx="2063750" cy="7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5715000" y="1371600"/>
            <a:ext cx="3429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257800" y="3276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292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6458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2590800" cy="42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1064" y="2667000"/>
            <a:ext cx="33929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676400"/>
            <a:ext cx="4800600" cy="46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457200" y="3657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114800" y="1066800"/>
            <a:ext cx="5029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0"/>
            <a:ext cx="59034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3657600" cy="20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138" y="3048000"/>
            <a:ext cx="3739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3604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057400"/>
            <a:ext cx="3276600" cy="7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0" y="3429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800600" y="1600200"/>
            <a:ext cx="4191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0"/>
            <a:ext cx="59034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199"/>
            <a:ext cx="3657600" cy="229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514600"/>
            <a:ext cx="3276600" cy="284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4200"/>
            <a:ext cx="3556000" cy="75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738406"/>
            <a:ext cx="3474308" cy="63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228600" y="3048000"/>
            <a:ext cx="4343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572000" y="990600"/>
            <a:ext cx="4419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3365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19600"/>
            <a:ext cx="1751166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2767" y="2971800"/>
            <a:ext cx="4461234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981200"/>
            <a:ext cx="3936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457200" y="3886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343400" y="1295400"/>
            <a:ext cx="4800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584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19400"/>
            <a:ext cx="3340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657600"/>
            <a:ext cx="1828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828800"/>
            <a:ext cx="215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685800" y="3505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410200" y="1143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41252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419600"/>
            <a:ext cx="257361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7483" y="3048000"/>
            <a:ext cx="388141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057400"/>
            <a:ext cx="171898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838200" y="4419600"/>
            <a:ext cx="3429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953000" y="1600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05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746500" cy="23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581400"/>
            <a:ext cx="37084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886200"/>
            <a:ext cx="533400" cy="6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362200"/>
            <a:ext cx="466725" cy="64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685800" y="3733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953000" y="1828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4800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819400"/>
            <a:ext cx="1473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762000" y="2743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199"/>
            <a:ext cx="3352800" cy="249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50520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066365"/>
            <a:ext cx="2768600" cy="342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295400"/>
            <a:ext cx="19399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228600" y="3352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410200" y="533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9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3200400" cy="270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10000"/>
            <a:ext cx="173500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590800"/>
            <a:ext cx="3378200" cy="298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524000"/>
            <a:ext cx="2048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152400" y="3581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562600" y="914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9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3079750" cy="300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514600"/>
            <a:ext cx="3098800" cy="270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3733800" cy="72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6000" y="1524000"/>
            <a:ext cx="431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0" y="3886200"/>
            <a:ext cx="4038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648200" y="990600"/>
            <a:ext cx="4495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96200" cy="5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350" y="2819400"/>
            <a:ext cx="3168650" cy="271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14800"/>
            <a:ext cx="388620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9990" y="1371600"/>
            <a:ext cx="396401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152400" y="3886200"/>
            <a:ext cx="4419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191000" y="1143000"/>
            <a:ext cx="495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609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3048000" cy="26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362200"/>
            <a:ext cx="32893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505200"/>
            <a:ext cx="1473200" cy="79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3716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609600" y="3505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181600" y="838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609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3810000" cy="31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438400"/>
            <a:ext cx="38342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810000"/>
            <a:ext cx="1676400" cy="75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600200"/>
            <a:ext cx="16086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228600" y="3810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953000" y="990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2895600" cy="28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6609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590800"/>
            <a:ext cx="30353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657600"/>
            <a:ext cx="220853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676400"/>
            <a:ext cx="160347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0" y="3657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562600" y="9906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609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3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19400"/>
            <a:ext cx="27495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581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905000"/>
            <a:ext cx="119149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609600" y="3429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715000" y="1219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418380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901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971800"/>
            <a:ext cx="1168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91000"/>
            <a:ext cx="134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057400"/>
            <a:ext cx="68580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3276600"/>
            <a:ext cx="749300" cy="68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4724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white">
          <a:xfrm>
            <a:off x="1676400" y="19812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1981200" y="33528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1828800" y="46482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858000" cy="50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3810000" cy="23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1730" y="2286000"/>
            <a:ext cx="354227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038600"/>
            <a:ext cx="107103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95400"/>
            <a:ext cx="9931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685800" y="3733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410200" y="533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13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47800"/>
            <a:ext cx="3111500" cy="30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19200"/>
            <a:ext cx="1587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895600"/>
            <a:ext cx="1593850" cy="7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343400"/>
            <a:ext cx="1066800" cy="65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1905000"/>
            <a:ext cx="971550" cy="5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429000"/>
            <a:ext cx="984250" cy="5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4800600"/>
            <a:ext cx="914400" cy="5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white">
          <a:xfrm>
            <a:off x="2819400" y="18288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8956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048000" y="48006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471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371600"/>
            <a:ext cx="31510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4349750" cy="4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743200"/>
            <a:ext cx="4616450" cy="54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114800"/>
            <a:ext cx="4768850" cy="58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2133600"/>
            <a:ext cx="2603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3581400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495300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white">
          <a:xfrm>
            <a:off x="2514600" y="2057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895600" y="3429000"/>
            <a:ext cx="1676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2971800" y="48006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2578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3200400" cy="28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743200"/>
            <a:ext cx="2796020" cy="284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5541" y="685800"/>
            <a:ext cx="31584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3733800"/>
            <a:ext cx="1168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130</a:t>
            </a:r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°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38600" y="2057400"/>
            <a:ext cx="1168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165</a:t>
            </a:r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°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467600" y="3505200"/>
            <a:ext cx="909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60</a:t>
            </a:r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°</a:t>
            </a:r>
          </a:p>
        </p:txBody>
      </p:sp>
      <p:sp>
        <p:nvSpPr>
          <p:cNvPr id="13" name="Rectangle 12"/>
          <p:cNvSpPr/>
          <p:nvPr/>
        </p:nvSpPr>
        <p:spPr bwMode="white">
          <a:xfrm>
            <a:off x="762000" y="38100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733800" y="21336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086600" y="35814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9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229719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667000"/>
            <a:ext cx="2413000" cy="25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581400"/>
            <a:ext cx="1300726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905000"/>
            <a:ext cx="1117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685800" y="37338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400800" y="17526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165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2755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1143000" cy="6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48000"/>
            <a:ext cx="279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057400"/>
            <a:ext cx="126519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800600"/>
            <a:ext cx="139327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2438400"/>
            <a:ext cx="172501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white">
          <a:xfrm>
            <a:off x="1295400" y="46482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7315200" y="2286000"/>
            <a:ext cx="1828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40705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165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143000"/>
            <a:ext cx="1327150" cy="8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362200"/>
            <a:ext cx="1111250" cy="82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81400"/>
            <a:ext cx="1263650" cy="73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648200"/>
            <a:ext cx="1502019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143000"/>
            <a:ext cx="79883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2362200"/>
            <a:ext cx="895350" cy="8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3657600"/>
            <a:ext cx="762000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4724400"/>
            <a:ext cx="889000" cy="78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white">
          <a:xfrm>
            <a:off x="1752600" y="1143000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2057400" y="2438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1828800" y="36576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2209800" y="4724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62331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0737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95600"/>
            <a:ext cx="453543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91000"/>
            <a:ext cx="504886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905000"/>
            <a:ext cx="14446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3200400"/>
            <a:ext cx="1587500" cy="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724399"/>
            <a:ext cx="1676400" cy="67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4495800" y="1828800"/>
            <a:ext cx="1828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76800" y="3124200"/>
            <a:ext cx="1981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410200" y="45720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62331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544021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971799"/>
            <a:ext cx="6781800" cy="60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419600"/>
            <a:ext cx="6756400" cy="5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057400"/>
            <a:ext cx="2299724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505200"/>
            <a:ext cx="23479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876800"/>
            <a:ext cx="1981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5867400" y="19812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553200" y="35052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705600" y="487680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4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752600"/>
            <a:ext cx="8458200" cy="48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8991600" cy="46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667000"/>
            <a:ext cx="137089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419600"/>
            <a:ext cx="1722344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6705600" y="26670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705600" y="43434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85799"/>
            <a:ext cx="3429000" cy="351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1282700" cy="99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286000"/>
            <a:ext cx="159269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352800"/>
            <a:ext cx="317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343400"/>
            <a:ext cx="526796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219200"/>
            <a:ext cx="946150" cy="10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2209800"/>
            <a:ext cx="558800" cy="8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3352800"/>
            <a:ext cx="920750" cy="95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0" y="4648200"/>
            <a:ext cx="1752600" cy="90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white">
          <a:xfrm>
            <a:off x="2209800" y="12954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200400" y="22098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4038600" y="35052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6172200" y="4724400"/>
            <a:ext cx="2438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858000" cy="50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066800"/>
            <a:ext cx="4191000" cy="275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495800"/>
            <a:ext cx="61857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2895600" y="3810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781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7432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91000"/>
            <a:ext cx="88011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752600"/>
            <a:ext cx="922609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762000" y="4267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7162800" y="1600200"/>
            <a:ext cx="1219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2806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743200"/>
            <a:ext cx="2781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343400"/>
            <a:ext cx="996950" cy="8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828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838200" y="43434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781800" y="17526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2743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667000"/>
            <a:ext cx="2806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91000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752600"/>
            <a:ext cx="882650" cy="92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914400" y="43434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7086600" y="17526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9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279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43200"/>
            <a:ext cx="276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419600"/>
            <a:ext cx="692150" cy="94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905000"/>
            <a:ext cx="561975" cy="68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914400" y="44196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7086600" y="17526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001000" cy="9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85836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514600"/>
            <a:ext cx="1181100" cy="7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581400"/>
            <a:ext cx="1104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572000"/>
            <a:ext cx="996950" cy="69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286000"/>
            <a:ext cx="704850" cy="11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3352800"/>
            <a:ext cx="547687" cy="8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4419600"/>
            <a:ext cx="50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white">
          <a:xfrm>
            <a:off x="2514600" y="2286000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3810000" y="3200400"/>
            <a:ext cx="1219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495800" y="44958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15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981200"/>
            <a:ext cx="1485900" cy="6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24200"/>
            <a:ext cx="9144000" cy="12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648200"/>
            <a:ext cx="1504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6781800" y="19050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477000" y="44958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199"/>
            <a:ext cx="9144000" cy="111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9144000" cy="15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5240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343400"/>
            <a:ext cx="1295400" cy="6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6400800" y="12954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477000" y="42672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8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76400"/>
            <a:ext cx="3695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886200"/>
            <a:ext cx="37465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362200"/>
            <a:ext cx="1378438" cy="7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495800"/>
            <a:ext cx="16328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5181600" y="22098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400800" y="4419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29845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57600"/>
            <a:ext cx="4051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962400"/>
            <a:ext cx="17991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667000"/>
            <a:ext cx="123063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685800" y="4038600"/>
            <a:ext cx="251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562600" y="2590800"/>
            <a:ext cx="1981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3200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362200"/>
            <a:ext cx="3810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114800"/>
            <a:ext cx="139584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524000"/>
            <a:ext cx="1530350" cy="66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990600" y="4114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486400" y="1295400"/>
            <a:ext cx="2438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94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9144000" cy="8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95400"/>
            <a:ext cx="1060450" cy="5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10000"/>
            <a:ext cx="635000" cy="5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733800" y="914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2667000" y="3505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775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67000"/>
            <a:ext cx="2820634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505200"/>
            <a:ext cx="168402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76400"/>
            <a:ext cx="1295400" cy="8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1752600" y="35814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715000" y="14478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43815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514600"/>
            <a:ext cx="3162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657600"/>
            <a:ext cx="1773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76400"/>
            <a:ext cx="1485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1295400" y="37338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943600" y="15240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9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8963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19200"/>
            <a:ext cx="1390650" cy="75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648200"/>
            <a:ext cx="29893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4191000" y="10668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876800" y="44196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3581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184477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124200"/>
            <a:ext cx="1964381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962400"/>
            <a:ext cx="183414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876799"/>
            <a:ext cx="1828800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438400"/>
            <a:ext cx="1066800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3352800"/>
            <a:ext cx="1143000" cy="5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4191000"/>
            <a:ext cx="1143000" cy="5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029200"/>
            <a:ext cx="1295400" cy="6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white">
          <a:xfrm>
            <a:off x="2743200" y="22098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white">
          <a:xfrm>
            <a:off x="2743200" y="3124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white">
          <a:xfrm>
            <a:off x="2895600" y="39624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white">
          <a:xfrm>
            <a:off x="3048000" y="47244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637" y="60251"/>
            <a:ext cx="609600" cy="36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1042" y="120502"/>
            <a:ext cx="550247" cy="35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33400"/>
            <a:ext cx="304800" cy="3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33400"/>
            <a:ext cx="266700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066800"/>
            <a:ext cx="609600" cy="35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066800"/>
            <a:ext cx="565266" cy="30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524000"/>
            <a:ext cx="3284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2133600"/>
            <a:ext cx="685800" cy="3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133600"/>
            <a:ext cx="381000" cy="34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5400" y="2590800"/>
            <a:ext cx="4572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0" y="2667000"/>
            <a:ext cx="533399" cy="34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3124200"/>
            <a:ext cx="3673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3581400"/>
            <a:ext cx="533400" cy="51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2200" y="3657600"/>
            <a:ext cx="521277" cy="4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76400" y="4191000"/>
            <a:ext cx="457200" cy="44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6800" y="4724400"/>
            <a:ext cx="1600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0"/>
            <a:ext cx="1828800" cy="5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7543801" y="0"/>
            <a:ext cx="1371600" cy="46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10200" y="609600"/>
            <a:ext cx="1371600" cy="43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62800" y="609600"/>
            <a:ext cx="1095228" cy="40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57800" y="1143000"/>
            <a:ext cx="1143000" cy="3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001000" y="1066800"/>
            <a:ext cx="914400" cy="36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34000" y="1600200"/>
            <a:ext cx="820958" cy="33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400800" y="1600200"/>
            <a:ext cx="710829" cy="41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467600" y="1676400"/>
            <a:ext cx="914400" cy="3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10200" y="2133600"/>
            <a:ext cx="67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324600" y="2133600"/>
            <a:ext cx="990600" cy="3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96200" y="2133600"/>
            <a:ext cx="914400" cy="3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477000" y="25146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86400" y="25146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29718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91200" y="29718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</a:t>
            </a:r>
            <a:endParaRPr lang="en-US" sz="3200" b="1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334000" y="35814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410200" y="4191000"/>
            <a:ext cx="7850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934200" y="4267200"/>
            <a:ext cx="785090" cy="3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34000" y="4648200"/>
            <a:ext cx="2057400" cy="4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229600" y="4648200"/>
            <a:ext cx="685800" cy="61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endParaRPr lang="en-US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21"/>
            </a:pPr>
            <a:endParaRPr lang="en-US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0"/>
            </a:pPr>
            <a:endParaRPr lang="en-US" dirty="0" smtClean="0"/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30"/>
            </a:pPr>
            <a:endParaRPr lang="en-US" dirty="0" smtClean="0"/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 </a:t>
            </a:r>
            <a:endParaRPr lang="en-US" dirty="0" smtClean="0"/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0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2133600" cy="3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3400"/>
            <a:ext cx="2946400" cy="35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066800"/>
            <a:ext cx="1646211" cy="37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066800"/>
            <a:ext cx="1219200" cy="4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133600"/>
            <a:ext cx="1891695" cy="31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600200"/>
            <a:ext cx="3657600" cy="3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2514599"/>
            <a:ext cx="1752600" cy="3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2590800"/>
            <a:ext cx="1828800" cy="41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2895600"/>
            <a:ext cx="2133600" cy="4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124200"/>
            <a:ext cx="2233484" cy="40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3657600"/>
            <a:ext cx="990600" cy="3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2200" y="3657600"/>
            <a:ext cx="2226836" cy="3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4114800"/>
            <a:ext cx="838200" cy="3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4114800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4400" y="4572000"/>
            <a:ext cx="1524000" cy="48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19400" y="4572000"/>
            <a:ext cx="1017917" cy="44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14400" y="5181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86400" y="0"/>
            <a:ext cx="831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10400" y="0"/>
            <a:ext cx="1113832" cy="37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86400" y="533400"/>
            <a:ext cx="953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10400" y="533400"/>
            <a:ext cx="990599" cy="4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86400" y="914400"/>
            <a:ext cx="2667000" cy="51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57800" y="1447800"/>
            <a:ext cx="3084286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181600" y="1905000"/>
            <a:ext cx="2667000" cy="6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51590" y="2514600"/>
            <a:ext cx="2592410" cy="6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334000" y="3041984"/>
            <a:ext cx="838200" cy="45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410200" y="3505200"/>
            <a:ext cx="1219200" cy="5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43800" y="3505200"/>
            <a:ext cx="116994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486400" y="4114800"/>
            <a:ext cx="1143000" cy="48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848600" y="4191000"/>
            <a:ext cx="829862" cy="3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638800" y="4648200"/>
            <a:ext cx="838200" cy="3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153400" y="4572000"/>
            <a:ext cx="728133" cy="5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562600" y="5257800"/>
            <a:ext cx="491114" cy="38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29401" y="5197928"/>
            <a:ext cx="457200" cy="41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696200" y="5257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39"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50"/>
            </a:pPr>
            <a:r>
              <a:rPr lang="en-US" dirty="0" smtClean="0"/>
              <a:t> 	  </a:t>
            </a:r>
          </a:p>
          <a:p>
            <a:pPr marL="514350" indent="-514350">
              <a:buFont typeface="+mj-lt"/>
              <a:buAutoNum type="arabicPeriod" startAt="50"/>
            </a:pPr>
            <a:endParaRPr lang="en-US" dirty="0" smtClean="0"/>
          </a:p>
          <a:p>
            <a:pPr marL="514350" indent="-514350">
              <a:buFont typeface="+mj-lt"/>
              <a:buAutoNum type="arabicPeriod" startAt="50"/>
            </a:pPr>
            <a:endParaRPr lang="en-US" dirty="0" smtClean="0"/>
          </a:p>
          <a:p>
            <a:pPr marL="514350" indent="-514350">
              <a:buFont typeface="+mj-lt"/>
              <a:buAutoNum type="arabicPeriod" startAt="50"/>
            </a:pPr>
            <a:endParaRPr lang="en-US" dirty="0" smtClean="0"/>
          </a:p>
          <a:p>
            <a:pPr marL="514350" indent="-514350">
              <a:buFont typeface="+mj-lt"/>
              <a:buAutoNum type="arabicPeriod" startAt="50"/>
            </a:pP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647700" cy="37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656167" cy="3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609600" cy="39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33400"/>
            <a:ext cx="1981200" cy="2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762000"/>
            <a:ext cx="782816" cy="26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762000"/>
            <a:ext cx="821473" cy="28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130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°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057400" y="1066800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165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°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76600" y="1066800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60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°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447800"/>
            <a:ext cx="76200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1524000"/>
            <a:ext cx="654720" cy="4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2057400"/>
            <a:ext cx="838200" cy="3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2057400"/>
            <a:ext cx="1037771" cy="3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2590800"/>
            <a:ext cx="479298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590800"/>
            <a:ext cx="537210" cy="5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266700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5200" y="2667000"/>
            <a:ext cx="533400" cy="4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3200400"/>
            <a:ext cx="7223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3200400"/>
            <a:ext cx="793750" cy="3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9000" y="3276600"/>
            <a:ext cx="838200" cy="3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14400" y="3581400"/>
            <a:ext cx="1219200" cy="34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09800" y="3581400"/>
            <a:ext cx="1143000" cy="35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57600" y="3657600"/>
            <a:ext cx="99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8200" y="4191000"/>
            <a:ext cx="838200" cy="33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33600" y="4191000"/>
            <a:ext cx="1053086" cy="4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90600" y="4572000"/>
            <a:ext cx="425450" cy="4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28800" y="4572000"/>
            <a:ext cx="304800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514600" y="4572000"/>
            <a:ext cx="533400" cy="5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29000" y="4648200"/>
            <a:ext cx="9144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371600" y="5105400"/>
            <a:ext cx="3911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048000" y="5181600"/>
            <a:ext cx="457200" cy="50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486400" y="0"/>
            <a:ext cx="6374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086600" y="0"/>
            <a:ext cx="511606" cy="51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943600" y="381000"/>
            <a:ext cx="685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848600" y="457200"/>
            <a:ext cx="567418" cy="59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486400" y="1066800"/>
            <a:ext cx="39220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934200" y="1143000"/>
            <a:ext cx="318442" cy="3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791200" y="1524000"/>
            <a:ext cx="3349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781800" y="1600200"/>
            <a:ext cx="260246" cy="4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543800" y="1524000"/>
            <a:ext cx="241388" cy="50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334000" y="2133600"/>
            <a:ext cx="93133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934200" y="2133600"/>
            <a:ext cx="1003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791200" y="2667000"/>
            <a:ext cx="889000" cy="3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467600" y="2590800"/>
            <a:ext cx="762000" cy="3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172200" y="3048000"/>
            <a:ext cx="7620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153400" y="29718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410200" y="3657600"/>
            <a:ext cx="843915" cy="3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162800" y="3657600"/>
            <a:ext cx="577238" cy="3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791200" y="4191000"/>
            <a:ext cx="68002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467600" y="4191000"/>
            <a:ext cx="745556" cy="3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24600" y="4648200"/>
            <a:ext cx="838200" cy="37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8305800" y="4572000"/>
            <a:ext cx="644769" cy="40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410200" y="5181600"/>
            <a:ext cx="9252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391400" y="5181600"/>
            <a:ext cx="775253" cy="35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5" name="Content Placeholder 6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62000" cy="4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1638019" cy="37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9600"/>
            <a:ext cx="627529" cy="3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09600"/>
            <a:ext cx="672353" cy="3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609600"/>
            <a:ext cx="672353" cy="33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609600"/>
            <a:ext cx="762000" cy="37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0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594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362200"/>
            <a:ext cx="3251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572000"/>
            <a:ext cx="819150" cy="69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371600"/>
            <a:ext cx="95738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228600" y="41148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715000" y="762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0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685800"/>
            <a:ext cx="4876800" cy="31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343400"/>
            <a:ext cx="7620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2438400" y="4191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1504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3657600" cy="334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347842"/>
            <a:ext cx="3886200" cy="32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5720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600200"/>
            <a:ext cx="819150" cy="64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152400" y="41910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181600" y="9144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2662</TotalTime>
  <Words>355</Words>
  <Application>Microsoft Office PowerPoint</Application>
  <PresentationFormat>On-screen Show (4:3)</PresentationFormat>
  <Paragraphs>289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Jeff01</vt:lpstr>
      <vt:lpstr>Geometry 7-R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Answers</vt:lpstr>
      <vt:lpstr>Answers</vt:lpstr>
      <vt:lpstr>Answers</vt:lpstr>
      <vt:lpstr>Answers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Quadrilateral Review</dc:title>
  <dc:creator>Jeff Fronius</dc:creator>
  <cp:lastModifiedBy>Jeff Fronius</cp:lastModifiedBy>
  <cp:revision>74</cp:revision>
  <dcterms:created xsi:type="dcterms:W3CDTF">2009-12-05T12:22:24Z</dcterms:created>
  <dcterms:modified xsi:type="dcterms:W3CDTF">2012-12-31T16:41:20Z</dcterms:modified>
</cp:coreProperties>
</file>