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2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9-2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Sine and Cosine Ratios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762000"/>
            <a:ext cx="416118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276600"/>
            <a:ext cx="350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3124200"/>
            <a:ext cx="2247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1524000"/>
            <a:ext cx="205453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533400" y="2971800"/>
            <a:ext cx="33528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4953000" y="1295400"/>
            <a:ext cx="3352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535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609600"/>
            <a:ext cx="428461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33875" y="3657600"/>
            <a:ext cx="4467225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505199"/>
            <a:ext cx="990600" cy="151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1600200"/>
            <a:ext cx="11049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 bwMode="white">
          <a:xfrm>
            <a:off x="1219200" y="3733800"/>
            <a:ext cx="1447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 bwMode="white">
          <a:xfrm>
            <a:off x="1219200" y="4419600"/>
            <a:ext cx="1447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 bwMode="white">
          <a:xfrm>
            <a:off x="6096000" y="1676400"/>
            <a:ext cx="1447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 bwMode="white">
          <a:xfrm>
            <a:off x="6019800" y="2362200"/>
            <a:ext cx="1447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479 – 481</a:t>
            </a:r>
          </a:p>
          <a:p>
            <a:endParaRPr lang="en-US" dirty="0" smtClean="0"/>
          </a:p>
          <a:p>
            <a:r>
              <a:rPr lang="en-US" dirty="0" smtClean="0"/>
              <a:t>4 – 20 even, 45, 46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90600"/>
            <a:ext cx="32258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828800"/>
            <a:ext cx="56388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3581400" y="1905000"/>
            <a:ext cx="5562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3581400" y="2819400"/>
            <a:ext cx="5562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3581400" y="3733800"/>
            <a:ext cx="5562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3581400" y="4648200"/>
            <a:ext cx="5562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1600" cy="133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8305800" cy="2885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0" y="1371600"/>
            <a:ext cx="91440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3128" y="2362200"/>
            <a:ext cx="322087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7924800" cy="163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7577912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0" y="1524000"/>
            <a:ext cx="9144000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763172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685800"/>
            <a:ext cx="434484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458045"/>
            <a:ext cx="3784600" cy="310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199" y="3352800"/>
            <a:ext cx="304158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1219200"/>
            <a:ext cx="223024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457200" y="3276600"/>
            <a:ext cx="33528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457200" y="4343400"/>
            <a:ext cx="33528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5791200" y="914400"/>
            <a:ext cx="33528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6477000" y="2057400"/>
            <a:ext cx="2514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763172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4648200" cy="273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30800" y="3200400"/>
            <a:ext cx="4013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429000"/>
            <a:ext cx="281281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1219200"/>
            <a:ext cx="263176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457200" y="3276600"/>
            <a:ext cx="3352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457200" y="4343400"/>
            <a:ext cx="3352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5791200" y="990600"/>
            <a:ext cx="33528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5638800" y="2133600"/>
            <a:ext cx="3352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43400" cy="69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38200"/>
            <a:ext cx="4076700" cy="2133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1595086"/>
            <a:ext cx="2349500" cy="394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352800"/>
            <a:ext cx="1028700" cy="99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533400"/>
            <a:ext cx="1349829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457200" y="3276600"/>
            <a:ext cx="3352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5791200" y="381000"/>
            <a:ext cx="3352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43400" cy="69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38200"/>
            <a:ext cx="251460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057400"/>
            <a:ext cx="2844800" cy="350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191000"/>
            <a:ext cx="1157111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1143000"/>
            <a:ext cx="819150" cy="67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381000" y="3962400"/>
            <a:ext cx="3352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5105400" y="914400"/>
            <a:ext cx="3352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43400" cy="69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85800"/>
            <a:ext cx="328808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2667000"/>
            <a:ext cx="2590800" cy="2893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810000"/>
            <a:ext cx="1089314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1524000"/>
            <a:ext cx="882650" cy="79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304800" y="3810000"/>
            <a:ext cx="3352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4953000" y="1295400"/>
            <a:ext cx="3352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38</TotalTime>
  <Words>36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Jeff01</vt:lpstr>
      <vt:lpstr>Geometry 9-2</vt:lpstr>
      <vt:lpstr>Example</vt:lpstr>
      <vt:lpstr>Example</vt:lpstr>
      <vt:lpstr>Example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Homework</vt:lpstr>
    </vt:vector>
  </TitlesOfParts>
  <Company>Wall to Wall Stencils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9-2</dc:title>
  <dc:creator>Jeff Fronius</dc:creator>
  <cp:lastModifiedBy>Jeff Fronius</cp:lastModifiedBy>
  <cp:revision>10</cp:revision>
  <dcterms:created xsi:type="dcterms:W3CDTF">2013-02-09T19:20:42Z</dcterms:created>
  <dcterms:modified xsi:type="dcterms:W3CDTF">2015-02-07T17:33:02Z</dcterms:modified>
</cp:coreProperties>
</file>