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432" r:id="rId2"/>
    <p:sldId id="450" r:id="rId3"/>
    <p:sldId id="425" r:id="rId4"/>
    <p:sldId id="464" r:id="rId5"/>
    <p:sldId id="465" r:id="rId6"/>
    <p:sldId id="426" r:id="rId7"/>
    <p:sldId id="428" r:id="rId8"/>
    <p:sldId id="466" r:id="rId9"/>
    <p:sldId id="475" r:id="rId10"/>
    <p:sldId id="476" r:id="rId11"/>
    <p:sldId id="477" r:id="rId12"/>
    <p:sldId id="467" r:id="rId13"/>
    <p:sldId id="478" r:id="rId14"/>
    <p:sldId id="470" r:id="rId15"/>
    <p:sldId id="471" r:id="rId16"/>
    <p:sldId id="472" r:id="rId17"/>
    <p:sldId id="473" r:id="rId18"/>
    <p:sldId id="480" r:id="rId19"/>
    <p:sldId id="481" r:id="rId20"/>
    <p:sldId id="482" r:id="rId21"/>
    <p:sldId id="483" r:id="rId22"/>
    <p:sldId id="463" r:id="rId23"/>
    <p:sldId id="424" r:id="rId24"/>
    <p:sldId id="479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FF"/>
    <a:srgbClr val="FF9933"/>
    <a:srgbClr val="800080"/>
    <a:srgbClr val="FF00FF"/>
    <a:srgbClr val="FF33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14" y="-11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58F6-A1C4-4275-B7BB-81106AD67A7B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3A7F-17BF-4BEC-8472-6760308ED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3A7F-17BF-4BEC-8472-6760308ED9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07592-9499-4C8A-9F49-FAA5F0863B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6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Geometry 5-2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Bisectors in Triangles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4000"/>
            <a:ext cx="6781800" cy="119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05000"/>
            <a:ext cx="3200400" cy="261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05000"/>
            <a:ext cx="2967182" cy="242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Place a point on your angle bisector.  Label it A.  Compare the distances from A to each of the two sides.  Remember that “distance” means the shortest distance.  Try it with other points on the angle bisector.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Angle Bisector </a:t>
            </a:r>
            <a:r>
              <a:rPr lang="en-US" sz="4800" b="1" dirty="0" smtClean="0">
                <a:solidFill>
                  <a:srgbClr val="FFFF00"/>
                </a:solidFill>
              </a:rPr>
              <a:t>Theorem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"/>
            <a:ext cx="8458200" cy="42545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on the bisector of an angle, then it is equidistant from the sides of the angle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Converse - Angle </a:t>
            </a:r>
            <a:r>
              <a:rPr lang="en-US" sz="3600" b="1" dirty="0">
                <a:solidFill>
                  <a:srgbClr val="FFFF00"/>
                </a:solidFill>
              </a:rPr>
              <a:t>Bisector </a:t>
            </a:r>
            <a:r>
              <a:rPr lang="en-US" sz="3600" b="1" dirty="0" smtClean="0">
                <a:solidFill>
                  <a:srgbClr val="FFFF00"/>
                </a:solidFill>
              </a:rPr>
              <a:t>Theorem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"/>
            <a:ext cx="8534400" cy="42545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If a point is the interior of an angle is equidistant from the sides of the angle, then the point is on the angle bisector.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8500"/>
            <a:ext cx="4533900" cy="255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698500"/>
            <a:ext cx="4648200" cy="23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1001" y="3492500"/>
            <a:ext cx="83375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 </a:t>
            </a:r>
            <a:r>
              <a:rPr lang="en-US" sz="4400" b="1" dirty="0" err="1" smtClean="0">
                <a:solidFill>
                  <a:srgbClr val="C00000"/>
                </a:solidFill>
              </a:rPr>
              <a:t>midsegment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8500"/>
            <a:ext cx="4533900" cy="255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34925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 Perpendicular Bisector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08000"/>
            <a:ext cx="4038600" cy="297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8500"/>
            <a:ext cx="4533900" cy="255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9200" y="34290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an Angle Bisector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571500"/>
            <a:ext cx="4800600" cy="256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8500"/>
            <a:ext cx="4533900" cy="255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66801" y="3492500"/>
            <a:ext cx="7364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Construction of an altitude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635000"/>
            <a:ext cx="4724400" cy="249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"/>
            <a:ext cx="4419600" cy="62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52501"/>
            <a:ext cx="1841500" cy="44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78001"/>
            <a:ext cx="1600200" cy="44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476500"/>
            <a:ext cx="4419600" cy="91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683000"/>
            <a:ext cx="6477000" cy="59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7483" y="0"/>
            <a:ext cx="427651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571500"/>
            <a:ext cx="375356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270000"/>
            <a:ext cx="500062" cy="41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2095500"/>
            <a:ext cx="500062" cy="41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3302000"/>
            <a:ext cx="2858008" cy="513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43286" y="4191000"/>
            <a:ext cx="3900714" cy="52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0358" y="381000"/>
            <a:ext cx="342364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4572000" cy="57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70000"/>
            <a:ext cx="1905000" cy="43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603500"/>
            <a:ext cx="1892300" cy="4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746501"/>
            <a:ext cx="6172200" cy="44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1" y="635000"/>
            <a:ext cx="609600" cy="39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90800" y="1587500"/>
            <a:ext cx="666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2857500"/>
            <a:ext cx="76493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4191000"/>
            <a:ext cx="3149600" cy="54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Class Needs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Straight Edge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Patty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Paper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525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7000"/>
            <a:ext cx="571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14500"/>
            <a:ext cx="4000500" cy="44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111500"/>
            <a:ext cx="2743200" cy="45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698500"/>
            <a:ext cx="4953000" cy="47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1" y="2286000"/>
            <a:ext cx="466725" cy="56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1" y="3619500"/>
            <a:ext cx="670169" cy="5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Practice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525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159000"/>
            <a:ext cx="2209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683000"/>
            <a:ext cx="632460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762001"/>
            <a:ext cx="2743200" cy="45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1270000"/>
            <a:ext cx="775208" cy="57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2730500"/>
            <a:ext cx="685800" cy="51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4191000"/>
            <a:ext cx="4654550" cy="49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4000"/>
            <a:ext cx="9144000" cy="238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b="1" smtClean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Pages 251 – 254</a:t>
            </a:r>
          </a:p>
          <a:p>
            <a:pPr eaLnBrk="1" hangingPunct="1"/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9, 12 – 16, 18, 19, 56, 57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200" b="1" dirty="0" smtClean="0">
                <a:solidFill>
                  <a:srgbClr val="FFFF00"/>
                </a:solidFill>
              </a:rPr>
              <a:t>Honors Homework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Pages 251 – 254</a:t>
            </a:r>
          </a:p>
          <a:p>
            <a:pPr eaLnBrk="1" hangingPunct="1"/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9, 12 – 16, 18, 19, 41, 56, 57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Finding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right bisector the easy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way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73499"/>
            <a:ext cx="8382000" cy="65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889000"/>
            <a:ext cx="3403600" cy="283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905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Fold your patty paper so that endpoint P and Q land exactly on top of each other, that is , the coincide.  Crease your paper along the fold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60500"/>
            <a:ext cx="2971800" cy="311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5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Unfold your paper.  Draw a line in the crease.  What is the relationship of this line to PQ?  Use your ruler and protractor to verify your observations.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24000"/>
            <a:ext cx="3505200" cy="29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Perpendicular Bisector </a:t>
            </a:r>
            <a:r>
              <a:rPr lang="en-US" sz="4000" b="1" dirty="0" smtClean="0">
                <a:solidFill>
                  <a:srgbClr val="FFFF00"/>
                </a:solidFill>
              </a:rPr>
              <a:t>Theorem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"/>
            <a:ext cx="9144000" cy="3937000"/>
          </a:xfrm>
        </p:spPr>
        <p:txBody>
          <a:bodyPr/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on the perpendicular bisector of a segment, then it is equidistant from the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endpoints of the segment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Converse - Perpendicular Bisector </a:t>
            </a:r>
            <a:r>
              <a:rPr lang="en-US" sz="3600" b="1" dirty="0" smtClean="0">
                <a:solidFill>
                  <a:srgbClr val="FFFF00"/>
                </a:solidFill>
              </a:rPr>
              <a:t>Theorem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572000"/>
          </a:xfrm>
        </p:spPr>
        <p:txBody>
          <a:bodyPr/>
          <a:lstStyle/>
          <a:p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If a point is equidistant from the endpoints of a segment, then it is on the perpendicular bisector of the segment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4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patty paper, draw a large-scale angle. Label it PQR</a:t>
            </a:r>
            <a:endParaRPr 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16000"/>
            <a:ext cx="3213100" cy="267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Investigation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732536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460500"/>
            <a:ext cx="3859106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2529</TotalTime>
  <Words>339</Words>
  <Application>Microsoft Office PowerPoint</Application>
  <PresentationFormat>On-screen Show (16:10)</PresentationFormat>
  <Paragraphs>69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Jeff01</vt:lpstr>
      <vt:lpstr>Geometry 5-2</vt:lpstr>
      <vt:lpstr>Class Needs</vt:lpstr>
      <vt:lpstr>Investigation</vt:lpstr>
      <vt:lpstr>Investigation</vt:lpstr>
      <vt:lpstr>Investigation</vt:lpstr>
      <vt:lpstr>Perpendicular Bisector Theorem</vt:lpstr>
      <vt:lpstr>Converse - Perpendicular Bisector Theorem</vt:lpstr>
      <vt:lpstr>Investigation</vt:lpstr>
      <vt:lpstr>Investigation</vt:lpstr>
      <vt:lpstr>Investigation</vt:lpstr>
      <vt:lpstr>Investigation</vt:lpstr>
      <vt:lpstr>Angle Bisector Theorem</vt:lpstr>
      <vt:lpstr>Converse - Angle Bisector Theorem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Slide 22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149</cp:revision>
  <dcterms:created xsi:type="dcterms:W3CDTF">2006-09-14T21:23:10Z</dcterms:created>
  <dcterms:modified xsi:type="dcterms:W3CDTF">2014-10-11T16:05:47Z</dcterms:modified>
</cp:coreProperties>
</file>