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320" r:id="rId2"/>
    <p:sldId id="366" r:id="rId3"/>
    <p:sldId id="367" r:id="rId4"/>
    <p:sldId id="369" r:id="rId5"/>
    <p:sldId id="368" r:id="rId6"/>
    <p:sldId id="370" r:id="rId7"/>
    <p:sldId id="371" r:id="rId8"/>
    <p:sldId id="372" r:id="rId9"/>
    <p:sldId id="385" r:id="rId10"/>
    <p:sldId id="386" r:id="rId11"/>
    <p:sldId id="387" r:id="rId12"/>
    <p:sldId id="388" r:id="rId13"/>
    <p:sldId id="394" r:id="rId14"/>
    <p:sldId id="398" r:id="rId15"/>
    <p:sldId id="399" r:id="rId16"/>
    <p:sldId id="395" r:id="rId17"/>
    <p:sldId id="392" r:id="rId18"/>
    <p:sldId id="396" r:id="rId19"/>
    <p:sldId id="397" r:id="rId20"/>
    <p:sldId id="400" r:id="rId21"/>
    <p:sldId id="401" r:id="rId22"/>
    <p:sldId id="378" r:id="rId23"/>
    <p:sldId id="402" r:id="rId24"/>
    <p:sldId id="379" r:id="rId25"/>
    <p:sldId id="403" r:id="rId26"/>
    <p:sldId id="380" r:id="rId27"/>
    <p:sldId id="404" r:id="rId28"/>
    <p:sldId id="381" r:id="rId29"/>
    <p:sldId id="405" r:id="rId30"/>
    <p:sldId id="3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CC"/>
    <a:srgbClr val="990000"/>
    <a:srgbClr val="CCFFCC"/>
    <a:srgbClr val="FDEAC5"/>
    <a:srgbClr val="CCFFFF"/>
    <a:srgbClr val="9999FF"/>
    <a:srgbClr val="FF99CC"/>
    <a:srgbClr val="FF99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728" autoAdjust="0"/>
  </p:normalViewPr>
  <p:slideViewPr>
    <p:cSldViewPr>
      <p:cViewPr>
        <p:scale>
          <a:sx n="70" d="100"/>
          <a:sy n="70" d="100"/>
        </p:scale>
        <p:origin x="-1698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9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MA06-284-48-2603</a:t>
            </a:r>
          </a:p>
        </p:txBody>
      </p:sp>
      <p:sp>
        <p:nvSpPr>
          <p:cNvPr id="472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Page b.3.7.c.</a:t>
            </a:r>
            <a:fld id="{0701CAD8-BC98-4486-AF92-6034A4ABC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04DF2-35EC-4835-BA05-EA8F047CDC6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7E504-1210-469B-BC05-EF67ECDA9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E504-1210-469B-BC05-EF67ECDA90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</a:rPr>
              <a:t>Geometry 8-6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Perimeters and Areas of Similar Figures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58200" cy="120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1600200"/>
            <a:ext cx="86534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39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8786813" cy="19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677275" cy="116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1676400"/>
            <a:ext cx="862445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1"/>
            <a:ext cx="8305800" cy="10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295400"/>
            <a:ext cx="3524250" cy="365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276600"/>
            <a:ext cx="2222500" cy="58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5715000" y="31242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1"/>
            <a:ext cx="8305800" cy="10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4838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581400"/>
            <a:ext cx="4584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505200"/>
            <a:ext cx="252116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895600"/>
            <a:ext cx="251671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81000" y="32766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5562600" y="2438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1"/>
            <a:ext cx="8305800" cy="10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524000"/>
            <a:ext cx="5181600" cy="216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962400"/>
            <a:ext cx="3039696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2743200" y="3886200"/>
            <a:ext cx="3810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47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8001000" cy="63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81400"/>
            <a:ext cx="8547100" cy="64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590800"/>
            <a:ext cx="1122846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4572000"/>
            <a:ext cx="1055076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6248400" y="2438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6248400" y="44196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8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219200"/>
            <a:ext cx="3556000" cy="406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743200"/>
            <a:ext cx="224418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248400" y="26670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49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447800"/>
            <a:ext cx="485151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648200"/>
            <a:ext cx="12895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2971800" y="44958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133600"/>
            <a:ext cx="1422400" cy="69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5715000" y="19050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Exploration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Get your supplies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Graph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76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85800"/>
            <a:ext cx="3213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600200"/>
            <a:ext cx="53848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581400"/>
            <a:ext cx="5295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2819400"/>
            <a:ext cx="8382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4724400"/>
            <a:ext cx="8382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3276600" y="26670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3657600" y="45720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76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85800"/>
            <a:ext cx="3213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828800"/>
            <a:ext cx="5194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733800"/>
            <a:ext cx="454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2971800"/>
            <a:ext cx="914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4800600"/>
            <a:ext cx="1143000" cy="54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3276600" y="28194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3886200" y="46482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Sample Problems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90686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Sample Problems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6985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Sample Problems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Sample Problems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03889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Sample Problems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5786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Sample Problems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1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Sample Problems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35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Sample Problems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7467600" cy="506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Exploration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Draw a Rectangle on your graph paper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Calculate its area (in graph units)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2133600"/>
            <a:ext cx="4572000" cy="2667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Homework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Pages 456 – 459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2-18 even, 26, 36, 39, 50, 51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Exploration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Multiply each dimension of the rectangle by a scale factor and draw the new larger (smaller) rectangle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Calculate its area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2590800"/>
            <a:ext cx="4572000" cy="2667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3657600"/>
            <a:ext cx="1600200" cy="1066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Exploration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the ratio of the side lengths?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What is the ratio of the areas?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How many smaller rectangles would it take to fill the larger rectangle?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2895600"/>
            <a:ext cx="4572000" cy="2667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581400"/>
            <a:ext cx="1600200" cy="1066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Exploration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Calculate the area of these two similar triangles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565900" cy="296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8200" y="137160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44780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343400"/>
            <a:ext cx="6476453" cy="954107"/>
          </a:xfrm>
          <a:prstGeom prst="rect">
            <a:avLst/>
          </a:prstGeom>
          <a:solidFill>
            <a:srgbClr val="FDEAC5"/>
          </a:solidFill>
          <a:ln w="63500"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What is the ratio of the side lengths?</a:t>
            </a:r>
          </a:p>
          <a:p>
            <a:r>
              <a:rPr lang="en-US" sz="2800" b="1" dirty="0" smtClean="0">
                <a:solidFill>
                  <a:srgbClr val="990000"/>
                </a:solidFill>
              </a:rPr>
              <a:t>What is the ratio of the areas?</a:t>
            </a:r>
            <a:endParaRPr lang="en-US" sz="2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6876771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Exploration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Calculate the area of these two circles is terms of pi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600200"/>
            <a:ext cx="795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</a:t>
            </a:r>
            <a:r>
              <a:rPr lang="el-GR" sz="3600" b="1" dirty="0" smtClean="0">
                <a:solidFill>
                  <a:srgbClr val="FF0000"/>
                </a:solidFill>
              </a:rPr>
              <a:t>π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1828800"/>
            <a:ext cx="795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r>
              <a:rPr lang="el-GR" sz="3600" b="1" dirty="0" smtClean="0">
                <a:solidFill>
                  <a:srgbClr val="FF0000"/>
                </a:solidFill>
              </a:rPr>
              <a:t>π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4724400"/>
            <a:ext cx="5319085" cy="954107"/>
          </a:xfrm>
          <a:prstGeom prst="rect">
            <a:avLst/>
          </a:prstGeom>
          <a:solidFill>
            <a:srgbClr val="FDEAC5"/>
          </a:solidFill>
          <a:ln w="63500"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What is the ratio of the radii?</a:t>
            </a:r>
          </a:p>
          <a:p>
            <a:r>
              <a:rPr lang="en-US" sz="2800" b="1" dirty="0" smtClean="0">
                <a:solidFill>
                  <a:srgbClr val="990000"/>
                </a:solidFill>
              </a:rPr>
              <a:t>What is the ratio of the areas?</a:t>
            </a:r>
            <a:endParaRPr lang="en-US" sz="2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534400" cy="2590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Proportional Area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514600"/>
          </a:xfrm>
        </p:spPr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If corresponding side lengths of two similar polygons or the radii of two circles compare in the ratio a/b, then the areas compare in the ratio a</a:t>
            </a:r>
            <a:r>
              <a:rPr lang="en-US" baseline="30000" dirty="0" smtClean="0">
                <a:solidFill>
                  <a:srgbClr val="FFFFCC"/>
                </a:solidFill>
              </a:rPr>
              <a:t>2</a:t>
            </a:r>
            <a:r>
              <a:rPr lang="en-US" dirty="0" smtClean="0">
                <a:solidFill>
                  <a:srgbClr val="FFFFCC"/>
                </a:solidFill>
              </a:rPr>
              <a:t>/b</a:t>
            </a:r>
            <a:r>
              <a:rPr lang="en-US" baseline="30000" dirty="0" smtClean="0">
                <a:solidFill>
                  <a:srgbClr val="FFFFCC"/>
                </a:solidFill>
              </a:rPr>
              <a:t>2</a:t>
            </a:r>
            <a:r>
              <a:rPr lang="en-US" dirty="0" smtClean="0">
                <a:solidFill>
                  <a:srgbClr val="FFFFCC"/>
                </a:solidFill>
              </a:rPr>
              <a:t>.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1981200"/>
            <a:ext cx="15240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8458200" cy="26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0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90600"/>
            <a:ext cx="3505200" cy="20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52800"/>
            <a:ext cx="8763000" cy="1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16425</TotalTime>
  <Words>251</Words>
  <Application>Microsoft Office PowerPoint</Application>
  <PresentationFormat>On-screen Show (4:3)</PresentationFormat>
  <Paragraphs>84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Jeff01</vt:lpstr>
      <vt:lpstr>Geometry 8-6</vt:lpstr>
      <vt:lpstr>Exploration</vt:lpstr>
      <vt:lpstr>Exploration</vt:lpstr>
      <vt:lpstr>Exploration</vt:lpstr>
      <vt:lpstr>Exploration</vt:lpstr>
      <vt:lpstr>Exploration</vt:lpstr>
      <vt:lpstr>Exploration</vt:lpstr>
      <vt:lpstr>Proportional Area</vt:lpstr>
      <vt:lpstr>Example</vt:lpstr>
      <vt:lpstr>Example</vt:lpstr>
      <vt:lpstr>Example</vt:lpstr>
      <vt:lpstr>Example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Sample Problems</vt:lpstr>
      <vt:lpstr>Sample Problems</vt:lpstr>
      <vt:lpstr>Sample Problems</vt:lpstr>
      <vt:lpstr>Sample Problems</vt:lpstr>
      <vt:lpstr>Sample Problems</vt:lpstr>
      <vt:lpstr>Sample Problems</vt:lpstr>
      <vt:lpstr>Sample Problems</vt:lpstr>
      <vt:lpstr>Sample Problems</vt:lpstr>
      <vt:lpstr>Homework</vt:lpstr>
    </vt:vector>
  </TitlesOfParts>
  <Company>TC Howe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Exercises</dc:title>
  <dc:creator>Jeff Fronius</dc:creator>
  <cp:lastModifiedBy>Jeff Fronius</cp:lastModifiedBy>
  <cp:revision>394</cp:revision>
  <dcterms:created xsi:type="dcterms:W3CDTF">2005-11-10T01:06:51Z</dcterms:created>
  <dcterms:modified xsi:type="dcterms:W3CDTF">2015-01-24T20:17:03Z</dcterms:modified>
</cp:coreProperties>
</file>