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43" r:id="rId3"/>
    <p:sldId id="344" r:id="rId4"/>
    <p:sldId id="345" r:id="rId5"/>
    <p:sldId id="348" r:id="rId6"/>
    <p:sldId id="351" r:id="rId7"/>
    <p:sldId id="347" r:id="rId8"/>
    <p:sldId id="346" r:id="rId9"/>
    <p:sldId id="349" r:id="rId10"/>
    <p:sldId id="350" r:id="rId11"/>
    <p:sldId id="352" r:id="rId12"/>
    <p:sldId id="353" r:id="rId13"/>
    <p:sldId id="354" r:id="rId14"/>
    <p:sldId id="355" r:id="rId15"/>
    <p:sldId id="356" r:id="rId16"/>
    <p:sldId id="357" r:id="rId1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99"/>
    <a:srgbClr val="FFCCFF"/>
    <a:srgbClr val="FF9933"/>
    <a:srgbClr val="800080"/>
    <a:srgbClr val="FF00FF"/>
    <a:srgbClr val="FF3300"/>
    <a:srgbClr val="00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0" y="-52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35659-6189-4A54-B01C-1743953BB326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31063-AD97-4D9F-9E31-73160C6B2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Geometry 4-2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095500"/>
            <a:ext cx="5181600" cy="1460500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Triangle Congruence by SSS and SAS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2296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52501"/>
            <a:ext cx="2743200" cy="214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74448" y="2324100"/>
            <a:ext cx="4169552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175000"/>
            <a:ext cx="4267200" cy="396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1409700"/>
            <a:ext cx="2286000" cy="42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3162300"/>
            <a:ext cx="464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4343400" y="1333500"/>
            <a:ext cx="464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439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52500"/>
            <a:ext cx="3244850" cy="175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1" y="2159000"/>
            <a:ext cx="34131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984500"/>
            <a:ext cx="2286000" cy="42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37100" y="1587500"/>
            <a:ext cx="4406900" cy="39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2933700"/>
            <a:ext cx="464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4495800" y="1485900"/>
            <a:ext cx="464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439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89000"/>
            <a:ext cx="3403600" cy="214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1400" y="2095500"/>
            <a:ext cx="3022600" cy="252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1651000"/>
            <a:ext cx="4267200" cy="37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3175000"/>
            <a:ext cx="2286000" cy="42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3162300"/>
            <a:ext cx="464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4495800" y="1562100"/>
            <a:ext cx="464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439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079500"/>
            <a:ext cx="3219839" cy="173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905000"/>
            <a:ext cx="2362200" cy="248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857500"/>
            <a:ext cx="4724400" cy="40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9426" y="1397000"/>
            <a:ext cx="4854575" cy="41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2857500"/>
            <a:ext cx="4800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4267200" y="1333500"/>
            <a:ext cx="4876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"/>
            <a:ext cx="6629400" cy="111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44500"/>
            <a:ext cx="3041650" cy="161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2222501"/>
            <a:ext cx="5410200" cy="144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2540000"/>
            <a:ext cx="1225550" cy="26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57725" y="2881312"/>
            <a:ext cx="2463800" cy="33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3274030"/>
            <a:ext cx="1828800" cy="2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189 – 192</a:t>
            </a:r>
          </a:p>
          <a:p>
            <a:endParaRPr lang="en-US" dirty="0" smtClean="0"/>
          </a:p>
          <a:p>
            <a:r>
              <a:rPr lang="en-US" dirty="0" smtClean="0"/>
              <a:t>1 – 4 , 14 – 21, 33, 53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189 – 192</a:t>
            </a:r>
          </a:p>
          <a:p>
            <a:endParaRPr lang="en-US" dirty="0" smtClean="0"/>
          </a:p>
          <a:p>
            <a:r>
              <a:rPr lang="en-US" dirty="0" smtClean="0"/>
              <a:t>1 – 4 , 14 – 21, 33</a:t>
            </a:r>
            <a:r>
              <a:rPr lang="en-US" smtClean="0"/>
              <a:t>, 42, 53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one piece of spaghetti into three similar length sizes. </a:t>
            </a:r>
          </a:p>
          <a:p>
            <a:endParaRPr lang="en-US" dirty="0" smtClean="0"/>
          </a:p>
          <a:p>
            <a:r>
              <a:rPr lang="en-US" dirty="0" smtClean="0"/>
              <a:t>Arrange the pieces into a triangle</a:t>
            </a:r>
          </a:p>
          <a:p>
            <a:endParaRPr lang="en-US" dirty="0" smtClean="0"/>
          </a:p>
          <a:p>
            <a:r>
              <a:rPr lang="en-US" dirty="0" smtClean="0"/>
              <a:t>How many different triangles can you make?</a:t>
            </a:r>
          </a:p>
          <a:p>
            <a:r>
              <a:rPr lang="en-US" dirty="0" smtClean="0"/>
              <a:t>Trace each that is different and compare.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52400" y="635001"/>
            <a:ext cx="8763000" cy="2634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67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333500"/>
            <a:ext cx="3124200" cy="40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" y="2381250"/>
            <a:ext cx="83439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triangle with the following</a:t>
            </a:r>
          </a:p>
          <a:p>
            <a:endParaRPr lang="en-US" dirty="0" smtClean="0"/>
          </a:p>
          <a:p>
            <a:r>
              <a:rPr lang="en-US" dirty="0" smtClean="0"/>
              <a:t>One 40º angle</a:t>
            </a:r>
          </a:p>
          <a:p>
            <a:r>
              <a:rPr lang="en-US" dirty="0" smtClean="0"/>
              <a:t>The leg left of the angle is 4 inches long</a:t>
            </a:r>
          </a:p>
          <a:p>
            <a:r>
              <a:rPr lang="en-US" dirty="0" smtClean="0"/>
              <a:t>The leg right of the angle is 3 inches long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different ways can the triangle be constructed?</a:t>
            </a:r>
          </a:p>
          <a:p>
            <a:endParaRPr lang="en-US" dirty="0" smtClean="0"/>
          </a:p>
          <a:p>
            <a:r>
              <a:rPr lang="en-US" dirty="0" smtClean="0"/>
              <a:t>Compare with classmates nearby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52400" y="508001"/>
            <a:ext cx="8534400" cy="27378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391400" cy="222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40000"/>
            <a:ext cx="8763000" cy="115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-1"/>
            <a:ext cx="8001000" cy="222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1" y="2286000"/>
            <a:ext cx="792479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1089</TotalTime>
  <Words>148</Words>
  <Application>Microsoft Office PowerPoint</Application>
  <PresentationFormat>On-screen Show (16:10)</PresentationFormat>
  <Paragraphs>53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Jeff01</vt:lpstr>
      <vt:lpstr>Geometry 4-2</vt:lpstr>
      <vt:lpstr>Investigation</vt:lpstr>
      <vt:lpstr>SSS</vt:lpstr>
      <vt:lpstr>Congruence</vt:lpstr>
      <vt:lpstr>Investigation</vt:lpstr>
      <vt:lpstr>Investigation</vt:lpstr>
      <vt:lpstr>Congruence</vt:lpstr>
      <vt:lpstr>Congruence</vt:lpstr>
      <vt:lpstr>Congruence</vt:lpstr>
      <vt:lpstr>Congruence</vt:lpstr>
      <vt:lpstr>Congruence</vt:lpstr>
      <vt:lpstr>Congruence</vt:lpstr>
      <vt:lpstr>Congruence</vt:lpstr>
      <vt:lpstr>Congruence</vt:lpstr>
      <vt:lpstr>Homework</vt:lpstr>
      <vt:lpstr>Honors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Fronius</dc:creator>
  <cp:lastModifiedBy>Jeff Fronius</cp:lastModifiedBy>
  <cp:revision>67</cp:revision>
  <dcterms:created xsi:type="dcterms:W3CDTF">2006-09-14T21:23:10Z</dcterms:created>
  <dcterms:modified xsi:type="dcterms:W3CDTF">2014-09-20T18:22:05Z</dcterms:modified>
</cp:coreProperties>
</file>