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sldIdLst>
    <p:sldId id="293" r:id="rId2"/>
    <p:sldId id="393" r:id="rId3"/>
    <p:sldId id="396" r:id="rId4"/>
    <p:sldId id="341" r:id="rId5"/>
    <p:sldId id="342" r:id="rId6"/>
    <p:sldId id="343" r:id="rId7"/>
    <p:sldId id="344" r:id="rId8"/>
    <p:sldId id="346" r:id="rId9"/>
    <p:sldId id="348" r:id="rId10"/>
    <p:sldId id="350" r:id="rId11"/>
    <p:sldId id="352" r:id="rId12"/>
    <p:sldId id="354" r:id="rId13"/>
    <p:sldId id="356" r:id="rId14"/>
    <p:sldId id="358" r:id="rId15"/>
    <p:sldId id="360" r:id="rId16"/>
    <p:sldId id="362" r:id="rId17"/>
    <p:sldId id="363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74" r:id="rId28"/>
    <p:sldId id="375" r:id="rId29"/>
    <p:sldId id="376" r:id="rId30"/>
    <p:sldId id="377" r:id="rId31"/>
    <p:sldId id="378" r:id="rId32"/>
    <p:sldId id="379" r:id="rId33"/>
    <p:sldId id="380" r:id="rId34"/>
    <p:sldId id="381" r:id="rId35"/>
    <p:sldId id="382" r:id="rId36"/>
    <p:sldId id="391" r:id="rId37"/>
    <p:sldId id="403" r:id="rId38"/>
    <p:sldId id="404" r:id="rId39"/>
    <p:sldId id="405" r:id="rId40"/>
    <p:sldId id="406" r:id="rId41"/>
    <p:sldId id="407" r:id="rId42"/>
    <p:sldId id="408" r:id="rId43"/>
    <p:sldId id="409" r:id="rId44"/>
    <p:sldId id="410" r:id="rId45"/>
    <p:sldId id="411" r:id="rId46"/>
    <p:sldId id="412" r:id="rId47"/>
    <p:sldId id="413" r:id="rId48"/>
    <p:sldId id="414" r:id="rId49"/>
    <p:sldId id="416" r:id="rId50"/>
    <p:sldId id="417" r:id="rId51"/>
    <p:sldId id="418" r:id="rId52"/>
    <p:sldId id="419" r:id="rId53"/>
    <p:sldId id="420" r:id="rId54"/>
    <p:sldId id="421" r:id="rId55"/>
    <p:sldId id="432" r:id="rId56"/>
    <p:sldId id="433" r:id="rId57"/>
    <p:sldId id="434" r:id="rId58"/>
    <p:sldId id="435" r:id="rId59"/>
    <p:sldId id="436" r:id="rId60"/>
    <p:sldId id="437" r:id="rId61"/>
    <p:sldId id="438" r:id="rId62"/>
    <p:sldId id="422" r:id="rId63"/>
    <p:sldId id="439" r:id="rId64"/>
    <p:sldId id="440" r:id="rId65"/>
    <p:sldId id="441" r:id="rId6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CC"/>
    <a:srgbClr val="CCFFFF"/>
    <a:srgbClr val="003300"/>
    <a:srgbClr val="666633"/>
    <a:srgbClr val="CCCCFF"/>
    <a:srgbClr val="FF3399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524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2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22655-82BD-4B9C-99EE-B42B5186E7C0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3A0A5-54C1-4B38-8689-2FD9029C2D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3A0A5-54C1-4B38-8689-2FD9029C2D8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3A0A5-54C1-4B38-8689-2FD9029C2D8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3A0A5-54C1-4B38-8689-2FD9029C2D8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3A0A5-54C1-4B38-8689-2FD9029C2D8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3A0A5-54C1-4B38-8689-2FD9029C2D8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3A0A5-54C1-4B38-8689-2FD9029C2D8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3A0A5-54C1-4B38-8689-2FD9029C2D8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3A0A5-54C1-4B38-8689-2FD9029C2D8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3A0A5-54C1-4B38-8689-2FD9029C2D8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3A0A5-54C1-4B38-8689-2FD9029C2D8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3A0A5-54C1-4B38-8689-2FD9029C2D8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3A0A5-54C1-4B38-8689-2FD9029C2D8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3A0A5-54C1-4B38-8689-2FD9029C2D8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3A0A5-54C1-4B38-8689-2FD9029C2D8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3A0A5-54C1-4B38-8689-2FD9029C2D8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3A0A5-54C1-4B38-8689-2FD9029C2D8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3A0A5-54C1-4B38-8689-2FD9029C2D8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3A0A5-54C1-4B38-8689-2FD9029C2D8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3A0A5-54C1-4B38-8689-2FD9029C2D8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3A0A5-54C1-4B38-8689-2FD9029C2D8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3A0A5-54C1-4B38-8689-2FD9029C2D8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3A0A5-54C1-4B38-8689-2FD9029C2D8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3A0A5-54C1-4B38-8689-2FD9029C2D8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3A0A5-54C1-4B38-8689-2FD9029C2D8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3A0A5-54C1-4B38-8689-2FD9029C2D8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3A0A5-54C1-4B38-8689-2FD9029C2D8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3A0A5-54C1-4B38-8689-2FD9029C2D8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3A0A5-54C1-4B38-8689-2FD9029C2D8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3A0A5-54C1-4B38-8689-2FD9029C2D8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3A0A5-54C1-4B38-8689-2FD9029C2D8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3A0A5-54C1-4B38-8689-2FD9029C2D8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3A0A5-54C1-4B38-8689-2FD9029C2D87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3A0A5-54C1-4B38-8689-2FD9029C2D87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3A0A5-54C1-4B38-8689-2FD9029C2D8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3A0A5-54C1-4B38-8689-2FD9029C2D87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3A0A5-54C1-4B38-8689-2FD9029C2D87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3A0A5-54C1-4B38-8689-2FD9029C2D87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3A0A5-54C1-4B38-8689-2FD9029C2D87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3A0A5-54C1-4B38-8689-2FD9029C2D87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3A0A5-54C1-4B38-8689-2FD9029C2D87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3A0A5-54C1-4B38-8689-2FD9029C2D87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3A0A5-54C1-4B38-8689-2FD9029C2D87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3A0A5-54C1-4B38-8689-2FD9029C2D87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3A0A5-54C1-4B38-8689-2FD9029C2D87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3A0A5-54C1-4B38-8689-2FD9029C2D8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3A0A5-54C1-4B38-8689-2FD9029C2D87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3A0A5-54C1-4B38-8689-2FD9029C2D87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3A0A5-54C1-4B38-8689-2FD9029C2D87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3A0A5-54C1-4B38-8689-2FD9029C2D87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3A0A5-54C1-4B38-8689-2FD9029C2D87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87A0-786F-4F52-B850-E7C570D006F5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87A0-786F-4F52-B850-E7C570D006F5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87A0-786F-4F52-B850-E7C570D006F5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87A0-786F-4F52-B850-E7C570D006F5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87A0-786F-4F52-B850-E7C570D006F5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3A0A5-54C1-4B38-8689-2FD9029C2D8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87A0-786F-4F52-B850-E7C570D006F5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87A0-786F-4F52-B850-E7C570D006F5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3A0A5-54C1-4B38-8689-2FD9029C2D87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3A0A5-54C1-4B38-8689-2FD9029C2D87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3A0A5-54C1-4B38-8689-2FD9029C2D87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3A0A5-54C1-4B38-8689-2FD9029C2D87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3A0A5-54C1-4B38-8689-2FD9029C2D8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3A0A5-54C1-4B38-8689-2FD9029C2D8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3A0A5-54C1-4B38-8689-2FD9029C2D8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791200"/>
            <a:ext cx="8001000" cy="1066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14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3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179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179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5410200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>
              <a:buClr>
                <a:schemeClr val="tx2">
                  <a:lumMod val="75000"/>
                </a:schemeClr>
              </a:buClr>
              <a:defRPr/>
            </a:lvl3pPr>
            <a:lvl4pPr>
              <a:buClr>
                <a:schemeClr val="tx2">
                  <a:lumMod val="75000"/>
                </a:schemeClr>
              </a:buClr>
              <a:defRPr/>
            </a:lvl4pPr>
            <a:lvl5pPr>
              <a:buClr>
                <a:schemeClr val="tx2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1"/>
            <a:ext cx="7772400" cy="11430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601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3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150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868680"/>
            <a:ext cx="4040188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3716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868680"/>
            <a:ext cx="4041775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59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4984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7160"/>
            <a:ext cx="3008313" cy="52857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486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49377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6053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839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715000"/>
            <a:ext cx="9144000" cy="0"/>
          </a:xfrm>
          <a:prstGeom prst="line">
            <a:avLst/>
          </a:prstGeom>
          <a:ln w="508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97.png"/><Relationship Id="rId7" Type="http://schemas.openxmlformats.org/officeDocument/2006/relationships/image" Target="../media/image10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97.png"/><Relationship Id="rId7" Type="http://schemas.openxmlformats.org/officeDocument/2006/relationships/image" Target="../media/image12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97.png"/><Relationship Id="rId7" Type="http://schemas.openxmlformats.org/officeDocument/2006/relationships/image" Target="../media/image12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97.png"/><Relationship Id="rId7" Type="http://schemas.openxmlformats.org/officeDocument/2006/relationships/image" Target="../media/image13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5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5" Type="http://schemas.openxmlformats.org/officeDocument/2006/relationships/image" Target="../media/image143.png"/><Relationship Id="rId10" Type="http://schemas.openxmlformats.org/officeDocument/2006/relationships/image" Target="../media/image148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97.png"/><Relationship Id="rId7" Type="http://schemas.openxmlformats.org/officeDocument/2006/relationships/image" Target="../media/image15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156.png"/><Relationship Id="rId7" Type="http://schemas.openxmlformats.org/officeDocument/2006/relationships/image" Target="../media/image15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9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16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3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97.png"/><Relationship Id="rId7" Type="http://schemas.openxmlformats.org/officeDocument/2006/relationships/image" Target="../media/image15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0.png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172.png"/><Relationship Id="rId7" Type="http://schemas.openxmlformats.org/officeDocument/2006/relationships/image" Target="../media/image15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4.png"/><Relationship Id="rId5" Type="http://schemas.openxmlformats.org/officeDocument/2006/relationships/image" Target="../media/image173.png"/><Relationship Id="rId4" Type="http://schemas.openxmlformats.org/officeDocument/2006/relationships/image" Target="../media/image97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image" Target="../media/image176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9.png"/><Relationship Id="rId11" Type="http://schemas.openxmlformats.org/officeDocument/2006/relationships/image" Target="../media/image184.png"/><Relationship Id="rId5" Type="http://schemas.openxmlformats.org/officeDocument/2006/relationships/image" Target="../media/image178.png"/><Relationship Id="rId10" Type="http://schemas.openxmlformats.org/officeDocument/2006/relationships/image" Target="../media/image183.png"/><Relationship Id="rId4" Type="http://schemas.openxmlformats.org/officeDocument/2006/relationships/image" Target="../media/image177.png"/><Relationship Id="rId9" Type="http://schemas.openxmlformats.org/officeDocument/2006/relationships/image" Target="../media/image182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185.png"/><Relationship Id="rId7" Type="http://schemas.openxmlformats.org/officeDocument/2006/relationships/image" Target="../media/image18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3.png"/><Relationship Id="rId5" Type="http://schemas.openxmlformats.org/officeDocument/2006/relationships/image" Target="../media/image174.png"/><Relationship Id="rId4" Type="http://schemas.openxmlformats.org/officeDocument/2006/relationships/image" Target="../media/image9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0.png"/><Relationship Id="rId5" Type="http://schemas.openxmlformats.org/officeDocument/2006/relationships/image" Target="../media/image189.png"/><Relationship Id="rId4" Type="http://schemas.openxmlformats.org/officeDocument/2006/relationships/image" Target="../media/image18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7" Type="http://schemas.openxmlformats.org/officeDocument/2006/relationships/image" Target="../media/image19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4.png"/><Relationship Id="rId5" Type="http://schemas.openxmlformats.org/officeDocument/2006/relationships/image" Target="../media/image193.png"/><Relationship Id="rId4" Type="http://schemas.openxmlformats.org/officeDocument/2006/relationships/image" Target="../media/image19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7" Type="http://schemas.openxmlformats.org/officeDocument/2006/relationships/image" Target="../media/image19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8.png"/><Relationship Id="rId5" Type="http://schemas.openxmlformats.org/officeDocument/2006/relationships/image" Target="../media/image197.png"/><Relationship Id="rId4" Type="http://schemas.openxmlformats.org/officeDocument/2006/relationships/image" Target="../media/image19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7" Type="http://schemas.openxmlformats.org/officeDocument/2006/relationships/image" Target="../media/image20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2.png"/><Relationship Id="rId5" Type="http://schemas.openxmlformats.org/officeDocument/2006/relationships/image" Target="../media/image201.png"/><Relationship Id="rId4" Type="http://schemas.openxmlformats.org/officeDocument/2006/relationships/image" Target="../media/image20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7" Type="http://schemas.openxmlformats.org/officeDocument/2006/relationships/image" Target="../media/image20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7.png"/><Relationship Id="rId5" Type="http://schemas.openxmlformats.org/officeDocument/2006/relationships/image" Target="../media/image206.png"/><Relationship Id="rId4" Type="http://schemas.openxmlformats.org/officeDocument/2006/relationships/image" Target="../media/image20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7" Type="http://schemas.openxmlformats.org/officeDocument/2006/relationships/image" Target="../media/image21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1.png"/><Relationship Id="rId5" Type="http://schemas.openxmlformats.org/officeDocument/2006/relationships/image" Target="../media/image210.png"/><Relationship Id="rId4" Type="http://schemas.openxmlformats.org/officeDocument/2006/relationships/image" Target="../media/image20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7" Type="http://schemas.openxmlformats.org/officeDocument/2006/relationships/image" Target="../media/image21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5.png"/><Relationship Id="rId5" Type="http://schemas.openxmlformats.org/officeDocument/2006/relationships/image" Target="../media/image214.png"/><Relationship Id="rId4" Type="http://schemas.openxmlformats.org/officeDocument/2006/relationships/image" Target="../media/image21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3" Type="http://schemas.openxmlformats.org/officeDocument/2006/relationships/image" Target="../media/image50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7.png"/><Relationship Id="rId11" Type="http://schemas.openxmlformats.org/officeDocument/2006/relationships/image" Target="../media/image221.png"/><Relationship Id="rId5" Type="http://schemas.openxmlformats.org/officeDocument/2006/relationships/image" Target="../media/image56.png"/><Relationship Id="rId10" Type="http://schemas.openxmlformats.org/officeDocument/2006/relationships/image" Target="../media/image220.png"/><Relationship Id="rId4" Type="http://schemas.openxmlformats.org/officeDocument/2006/relationships/image" Target="../media/image53.png"/><Relationship Id="rId9" Type="http://schemas.openxmlformats.org/officeDocument/2006/relationships/image" Target="../media/image219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105.png"/><Relationship Id="rId26" Type="http://schemas.openxmlformats.org/officeDocument/2006/relationships/image" Target="../media/image119.png"/><Relationship Id="rId39" Type="http://schemas.openxmlformats.org/officeDocument/2006/relationships/image" Target="../media/image148.png"/><Relationship Id="rId3" Type="http://schemas.openxmlformats.org/officeDocument/2006/relationships/image" Target="../media/image222.png"/><Relationship Id="rId21" Type="http://schemas.openxmlformats.org/officeDocument/2006/relationships/image" Target="../media/image108.png"/><Relationship Id="rId34" Type="http://schemas.openxmlformats.org/officeDocument/2006/relationships/image" Target="../media/image131.png"/><Relationship Id="rId42" Type="http://schemas.openxmlformats.org/officeDocument/2006/relationships/image" Target="../media/image153.png"/><Relationship Id="rId47" Type="http://schemas.openxmlformats.org/officeDocument/2006/relationships/image" Target="../media/image161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102.png"/><Relationship Id="rId25" Type="http://schemas.openxmlformats.org/officeDocument/2006/relationships/image" Target="../media/image115.png"/><Relationship Id="rId33" Type="http://schemas.openxmlformats.org/officeDocument/2006/relationships/image" Target="../media/image130.png"/><Relationship Id="rId38" Type="http://schemas.openxmlformats.org/officeDocument/2006/relationships/image" Target="../media/image140.png"/><Relationship Id="rId46" Type="http://schemas.openxmlformats.org/officeDocument/2006/relationships/image" Target="../media/image159.png"/><Relationship Id="rId2" Type="http://schemas.openxmlformats.org/officeDocument/2006/relationships/notesSlide" Target="../notesSlides/notesSlide64.xml"/><Relationship Id="rId16" Type="http://schemas.openxmlformats.org/officeDocument/2006/relationships/image" Target="../media/image101.png"/><Relationship Id="rId20" Type="http://schemas.openxmlformats.org/officeDocument/2006/relationships/image" Target="../media/image107.png"/><Relationship Id="rId29" Type="http://schemas.openxmlformats.org/officeDocument/2006/relationships/image" Target="../media/image122.png"/><Relationship Id="rId41" Type="http://schemas.openxmlformats.org/officeDocument/2006/relationships/image" Target="../media/image1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24" Type="http://schemas.openxmlformats.org/officeDocument/2006/relationships/image" Target="../media/image114.png"/><Relationship Id="rId32" Type="http://schemas.openxmlformats.org/officeDocument/2006/relationships/image" Target="../media/image127.png"/><Relationship Id="rId37" Type="http://schemas.openxmlformats.org/officeDocument/2006/relationships/image" Target="../media/image138.png"/><Relationship Id="rId40" Type="http://schemas.openxmlformats.org/officeDocument/2006/relationships/image" Target="../media/image149.png"/><Relationship Id="rId45" Type="http://schemas.openxmlformats.org/officeDocument/2006/relationships/image" Target="../media/image158.png"/><Relationship Id="rId5" Type="http://schemas.openxmlformats.org/officeDocument/2006/relationships/image" Target="../media/image86.png"/><Relationship Id="rId15" Type="http://schemas.openxmlformats.org/officeDocument/2006/relationships/image" Target="../media/image100.png"/><Relationship Id="rId23" Type="http://schemas.openxmlformats.org/officeDocument/2006/relationships/image" Target="../media/image113.png"/><Relationship Id="rId28" Type="http://schemas.openxmlformats.org/officeDocument/2006/relationships/image" Target="../media/image121.png"/><Relationship Id="rId36" Type="http://schemas.openxmlformats.org/officeDocument/2006/relationships/image" Target="../media/image135.png"/><Relationship Id="rId10" Type="http://schemas.openxmlformats.org/officeDocument/2006/relationships/image" Target="../media/image91.png"/><Relationship Id="rId19" Type="http://schemas.openxmlformats.org/officeDocument/2006/relationships/image" Target="../media/image106.png"/><Relationship Id="rId31" Type="http://schemas.openxmlformats.org/officeDocument/2006/relationships/image" Target="../media/image126.png"/><Relationship Id="rId44" Type="http://schemas.openxmlformats.org/officeDocument/2006/relationships/image" Target="../media/image155.png"/><Relationship Id="rId4" Type="http://schemas.openxmlformats.org/officeDocument/2006/relationships/image" Target="../media/image223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Relationship Id="rId22" Type="http://schemas.openxmlformats.org/officeDocument/2006/relationships/image" Target="../media/image112.png"/><Relationship Id="rId27" Type="http://schemas.openxmlformats.org/officeDocument/2006/relationships/image" Target="../media/image120.png"/><Relationship Id="rId30" Type="http://schemas.openxmlformats.org/officeDocument/2006/relationships/image" Target="../media/image125.png"/><Relationship Id="rId35" Type="http://schemas.openxmlformats.org/officeDocument/2006/relationships/image" Target="../media/image133.png"/><Relationship Id="rId43" Type="http://schemas.openxmlformats.org/officeDocument/2006/relationships/image" Target="../media/image154.png"/><Relationship Id="rId48" Type="http://schemas.openxmlformats.org/officeDocument/2006/relationships/image" Target="../media/image163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13" Type="http://schemas.openxmlformats.org/officeDocument/2006/relationships/image" Target="../media/image190.png"/><Relationship Id="rId18" Type="http://schemas.openxmlformats.org/officeDocument/2006/relationships/image" Target="../media/image199.png"/><Relationship Id="rId3" Type="http://schemas.openxmlformats.org/officeDocument/2006/relationships/image" Target="../media/image167.png"/><Relationship Id="rId21" Type="http://schemas.openxmlformats.org/officeDocument/2006/relationships/image" Target="../media/image208.png"/><Relationship Id="rId7" Type="http://schemas.openxmlformats.org/officeDocument/2006/relationships/image" Target="../media/image174.png"/><Relationship Id="rId12" Type="http://schemas.openxmlformats.org/officeDocument/2006/relationships/image" Target="../media/image184.png"/><Relationship Id="rId17" Type="http://schemas.openxmlformats.org/officeDocument/2006/relationships/image" Target="../media/image198.png"/><Relationship Id="rId2" Type="http://schemas.openxmlformats.org/officeDocument/2006/relationships/notesSlide" Target="../notesSlides/notesSlide65.xml"/><Relationship Id="rId16" Type="http://schemas.openxmlformats.org/officeDocument/2006/relationships/image" Target="../media/image195.png"/><Relationship Id="rId20" Type="http://schemas.openxmlformats.org/officeDocument/2006/relationships/image" Target="../media/image20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3.png"/><Relationship Id="rId11" Type="http://schemas.openxmlformats.org/officeDocument/2006/relationships/image" Target="../media/image183.png"/><Relationship Id="rId5" Type="http://schemas.openxmlformats.org/officeDocument/2006/relationships/image" Target="../media/image170.png"/><Relationship Id="rId15" Type="http://schemas.openxmlformats.org/officeDocument/2006/relationships/image" Target="../media/image194.png"/><Relationship Id="rId23" Type="http://schemas.openxmlformats.org/officeDocument/2006/relationships/image" Target="../media/image216.png"/><Relationship Id="rId10" Type="http://schemas.openxmlformats.org/officeDocument/2006/relationships/image" Target="../media/image182.png"/><Relationship Id="rId19" Type="http://schemas.openxmlformats.org/officeDocument/2006/relationships/image" Target="../media/image200.png"/><Relationship Id="rId4" Type="http://schemas.openxmlformats.org/officeDocument/2006/relationships/image" Target="../media/image171.png"/><Relationship Id="rId9" Type="http://schemas.openxmlformats.org/officeDocument/2006/relationships/image" Target="../media/image181.png"/><Relationship Id="rId14" Type="http://schemas.openxmlformats.org/officeDocument/2006/relationships/image" Target="../media/image191.png"/><Relationship Id="rId22" Type="http://schemas.openxmlformats.org/officeDocument/2006/relationships/image" Target="../media/image2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Geometry </a:t>
            </a:r>
            <a:r>
              <a:rPr lang="en-US" sz="6600" b="1" dirty="0" smtClean="0">
                <a:solidFill>
                  <a:srgbClr val="FFFF00"/>
                </a:solidFill>
              </a:rPr>
              <a:t>4-R</a:t>
            </a:r>
            <a:endParaRPr lang="en-US" sz="66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4 Congruent Triangles</a:t>
            </a:r>
          </a:p>
          <a:p>
            <a:r>
              <a:rPr lang="en-US" dirty="0" smtClean="0"/>
              <a:t>Review Problems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304800" y="4343400"/>
            <a:ext cx="17406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Yes, </a:t>
            </a:r>
            <a:r>
              <a:rPr lang="en-US" sz="2800" b="1" dirty="0" smtClean="0">
                <a:solidFill>
                  <a:srgbClr val="C00000"/>
                </a:solidFill>
              </a:rPr>
              <a:t>SAS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14400"/>
            <a:ext cx="23050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105400" y="4267200"/>
            <a:ext cx="17197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Yes, </a:t>
            </a:r>
            <a:r>
              <a:rPr lang="en-US" sz="2800" b="1" dirty="0" smtClean="0">
                <a:solidFill>
                  <a:srgbClr val="C00000"/>
                </a:solidFill>
              </a:rPr>
              <a:t>SSS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990600"/>
            <a:ext cx="4398963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Review Problems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86740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9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white">
          <a:xfrm>
            <a:off x="0" y="4267200"/>
            <a:ext cx="3886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white">
          <a:xfrm>
            <a:off x="4343400" y="4114800"/>
            <a:ext cx="3886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914400" y="4191000"/>
            <a:ext cx="17406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Yes, </a:t>
            </a:r>
            <a:r>
              <a:rPr lang="en-US" sz="2800" b="1" dirty="0" smtClean="0">
                <a:solidFill>
                  <a:srgbClr val="C00000"/>
                </a:solidFill>
              </a:rPr>
              <a:t>SAS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90600"/>
            <a:ext cx="315385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791200" y="4267200"/>
            <a:ext cx="17406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Yes, </a:t>
            </a:r>
            <a:r>
              <a:rPr lang="en-US" sz="2800" b="1" dirty="0" smtClean="0">
                <a:solidFill>
                  <a:srgbClr val="C00000"/>
                </a:solidFill>
              </a:rPr>
              <a:t>SAS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066800"/>
            <a:ext cx="28749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Review Problems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8674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10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white">
          <a:xfrm>
            <a:off x="0" y="4267200"/>
            <a:ext cx="3886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white">
          <a:xfrm>
            <a:off x="4343400" y="4114800"/>
            <a:ext cx="3886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8200"/>
            <a:ext cx="3733800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685800" y="4343400"/>
            <a:ext cx="19907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Yes, AAS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080125" y="4511675"/>
            <a:ext cx="19907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Yes, ASA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838200"/>
            <a:ext cx="26860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Review Problems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867400"/>
            <a:ext cx="8367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11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white">
          <a:xfrm>
            <a:off x="0" y="4267200"/>
            <a:ext cx="3886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white">
          <a:xfrm>
            <a:off x="4572000" y="4267200"/>
            <a:ext cx="3886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457200" y="4419600"/>
            <a:ext cx="19907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Yes, AAS</a:t>
            </a:r>
          </a:p>
        </p:txBody>
      </p:sp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762000"/>
            <a:ext cx="26050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384925" y="4587875"/>
            <a:ext cx="1968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Yes, SAS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914400"/>
            <a:ext cx="242093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Review Problems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8674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12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white">
          <a:xfrm>
            <a:off x="0" y="4267200"/>
            <a:ext cx="3886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white">
          <a:xfrm>
            <a:off x="5029200" y="4495800"/>
            <a:ext cx="3886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838200" y="4419600"/>
            <a:ext cx="19907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Yes, ASA</a:t>
            </a:r>
          </a:p>
        </p:txBody>
      </p:sp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85800"/>
            <a:ext cx="3657600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775325" y="4587875"/>
            <a:ext cx="19907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Yes, AAS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914400"/>
            <a:ext cx="3886200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Review Problems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58674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13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0" y="4267200"/>
            <a:ext cx="3886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4495800" y="4267200"/>
            <a:ext cx="3886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52400"/>
            <a:ext cx="4699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715" y="4038600"/>
            <a:ext cx="841828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4114800" cy="123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58674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14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381000" y="3886200"/>
            <a:ext cx="87630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52400"/>
            <a:ext cx="3733800" cy="284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733800"/>
            <a:ext cx="716688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28600"/>
            <a:ext cx="41783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58674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15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228600" y="3505200"/>
            <a:ext cx="83058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962400"/>
            <a:ext cx="801384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0"/>
            <a:ext cx="3505200" cy="356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304800"/>
            <a:ext cx="596900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Review Problems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8674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16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white">
          <a:xfrm>
            <a:off x="228600" y="3810000"/>
            <a:ext cx="86106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143000"/>
            <a:ext cx="48815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399" y="4419600"/>
            <a:ext cx="751054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Review Problems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8674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17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4267200"/>
            <a:ext cx="86868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4724400"/>
            <a:ext cx="404261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990600"/>
            <a:ext cx="4572000" cy="358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Review Problems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8674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18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2438400" y="4648200"/>
            <a:ext cx="44196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0"/>
            <a:ext cx="3352800" cy="86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85800"/>
            <a:ext cx="9144000" cy="89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162800" y="1295400"/>
            <a:ext cx="1159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True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81200"/>
            <a:ext cx="9144000" cy="12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315200" y="2819400"/>
            <a:ext cx="1495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False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81400"/>
            <a:ext cx="9144000" cy="94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543800" y="4114800"/>
            <a:ext cx="12672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True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Review Problems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586740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1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white">
          <a:xfrm>
            <a:off x="7086600" y="1295400"/>
            <a:ext cx="1752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7239000" y="2895600"/>
            <a:ext cx="1752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7162800" y="4191000"/>
            <a:ext cx="1752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990600"/>
            <a:ext cx="4267200" cy="382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4876800"/>
            <a:ext cx="4495800" cy="70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Review Problems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8674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19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1676400" y="4648200"/>
            <a:ext cx="51816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990600"/>
            <a:ext cx="3505200" cy="3572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648200"/>
            <a:ext cx="740484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Review Problems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8674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20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533400" y="4419600"/>
            <a:ext cx="78486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4876800"/>
            <a:ext cx="526863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1066800"/>
            <a:ext cx="3124200" cy="365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Review Problems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8674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21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1828800" y="4648200"/>
            <a:ext cx="5486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99" y="4191000"/>
            <a:ext cx="745066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1066800"/>
            <a:ext cx="3048000" cy="300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Review Problems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8674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22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990600" y="4038600"/>
            <a:ext cx="76962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219200"/>
            <a:ext cx="2895600" cy="371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63969" y="2362200"/>
            <a:ext cx="628003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Review Problems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8674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23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2667000" y="2133600"/>
            <a:ext cx="64770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990600"/>
            <a:ext cx="394420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5029200"/>
            <a:ext cx="5791200" cy="56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Review Problems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8674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24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1828800" y="4876800"/>
            <a:ext cx="6096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990600"/>
            <a:ext cx="370202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2743200"/>
            <a:ext cx="5646821" cy="1029157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Review Problems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8674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25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3276600" y="2667000"/>
            <a:ext cx="58674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800600"/>
            <a:ext cx="8991600" cy="707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990600"/>
            <a:ext cx="501854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Review Problems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8674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26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464820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572000"/>
            <a:ext cx="773789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990600"/>
            <a:ext cx="378244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Review Problems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8674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27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381000" y="4419600"/>
            <a:ext cx="82296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495800"/>
            <a:ext cx="6833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1066800"/>
            <a:ext cx="481243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Review Problems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8674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28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914400" y="4267200"/>
            <a:ext cx="73152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90481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648078" y="1143000"/>
            <a:ext cx="1495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False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0"/>
            <a:ext cx="3352800" cy="86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52600"/>
            <a:ext cx="903999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648078" y="2590800"/>
            <a:ext cx="1495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False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352800"/>
            <a:ext cx="662940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876730" y="3810000"/>
            <a:ext cx="12672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True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Review Problems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586740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2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7391400" y="1143000"/>
            <a:ext cx="1752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7391400" y="2667000"/>
            <a:ext cx="1752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7391400" y="3886200"/>
            <a:ext cx="1752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066800"/>
            <a:ext cx="3810000" cy="301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114800"/>
            <a:ext cx="7391400" cy="133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Review Problems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8674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29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00" y="3962400"/>
            <a:ext cx="77724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066800"/>
            <a:ext cx="360538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886200"/>
            <a:ext cx="6858000" cy="158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Review Problems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8674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30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533400" y="3886200"/>
            <a:ext cx="74676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990600"/>
            <a:ext cx="3810000" cy="3151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4267200"/>
            <a:ext cx="6324600" cy="127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Review Problems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8674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31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1066800" y="4267200"/>
            <a:ext cx="6781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66800"/>
            <a:ext cx="4038600" cy="299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91800" y="2590800"/>
            <a:ext cx="5452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Review Problems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8674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32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3657600" y="2514600"/>
            <a:ext cx="5486400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66800"/>
            <a:ext cx="344823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1007" y="1295400"/>
            <a:ext cx="5262993" cy="101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2209800"/>
            <a:ext cx="5181600" cy="31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Review Problems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8674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33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3810000" y="1219200"/>
            <a:ext cx="53340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66801"/>
            <a:ext cx="421146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3810000"/>
            <a:ext cx="5791200" cy="163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Review Problems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8674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34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3200400" y="3657600"/>
            <a:ext cx="57912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0679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5562600" y="609600"/>
            <a:ext cx="8382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133600"/>
            <a:ext cx="93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590800"/>
            <a:ext cx="635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200400"/>
            <a:ext cx="889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3581400"/>
            <a:ext cx="6096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4191000"/>
            <a:ext cx="1498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" y="4572000"/>
            <a:ext cx="1092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81400" y="3200400"/>
            <a:ext cx="1498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86200" y="3581400"/>
            <a:ext cx="1498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58000" y="3200400"/>
            <a:ext cx="901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86600" y="3581400"/>
            <a:ext cx="8255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6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" y="381001"/>
            <a:ext cx="5714999" cy="125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itle 4"/>
          <p:cNvSpPr txBox="1">
            <a:spLocks/>
          </p:cNvSpPr>
          <p:nvPr/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Review Problems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58674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35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white">
          <a:xfrm>
            <a:off x="381000" y="21336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 bwMode="white">
          <a:xfrm>
            <a:off x="609600" y="25908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 bwMode="white">
          <a:xfrm>
            <a:off x="457200" y="32004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 bwMode="white">
          <a:xfrm>
            <a:off x="762000" y="35814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 bwMode="white">
          <a:xfrm>
            <a:off x="457200" y="41910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 bwMode="white">
          <a:xfrm>
            <a:off x="685800" y="45720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 bwMode="white">
          <a:xfrm>
            <a:off x="3581400" y="31242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 bwMode="white">
          <a:xfrm>
            <a:off x="3886200" y="3581400"/>
            <a:ext cx="1752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 bwMode="white">
          <a:xfrm>
            <a:off x="6705600" y="32004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 bwMode="white">
          <a:xfrm>
            <a:off x="7010400" y="35814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447800"/>
            <a:ext cx="3657600" cy="3037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1143000"/>
            <a:ext cx="375296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4572000"/>
            <a:ext cx="1093289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886200"/>
            <a:ext cx="1193800" cy="85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0" y="4724401"/>
            <a:ext cx="4267200" cy="61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" y="58674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36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990600" y="4572000"/>
            <a:ext cx="2895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5867400" y="4038600"/>
            <a:ext cx="2895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4648200" y="4648200"/>
            <a:ext cx="449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9200"/>
            <a:ext cx="4495800" cy="275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914400"/>
            <a:ext cx="3733800" cy="358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4267200"/>
            <a:ext cx="10858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876800"/>
            <a:ext cx="4273550" cy="6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4200" y="4419600"/>
            <a:ext cx="838200" cy="570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0" y="5029200"/>
            <a:ext cx="104986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52400" y="58674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37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white">
          <a:xfrm>
            <a:off x="914400" y="4267200"/>
            <a:ext cx="2895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0" y="49530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5943600" y="4495800"/>
            <a:ext cx="2895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6096000" y="5029200"/>
            <a:ext cx="2895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0"/>
            <a:ext cx="44069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0"/>
            <a:ext cx="3175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1" y="2145538"/>
            <a:ext cx="6781799" cy="355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2743200"/>
            <a:ext cx="1016000" cy="40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7200" y="3276600"/>
            <a:ext cx="3352800" cy="382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7201" y="3847804"/>
            <a:ext cx="990600" cy="36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7200" y="4419600"/>
            <a:ext cx="3352800" cy="382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67200" y="4953000"/>
            <a:ext cx="2286000" cy="37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52400" y="58674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38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4038600" y="2743200"/>
            <a:ext cx="2743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4267200" y="3276600"/>
            <a:ext cx="3429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4038600" y="3810000"/>
            <a:ext cx="2743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white">
          <a:xfrm>
            <a:off x="4191000" y="4419600"/>
            <a:ext cx="3657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white">
          <a:xfrm>
            <a:off x="4267200" y="4953000"/>
            <a:ext cx="2743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248400" cy="430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19600"/>
            <a:ext cx="9071528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Review Problems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86740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3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0" y="4495800"/>
            <a:ext cx="9144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95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0"/>
            <a:ext cx="32385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1" y="2109030"/>
            <a:ext cx="7391400" cy="355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6850" y="3225800"/>
            <a:ext cx="11303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2667000"/>
            <a:ext cx="11303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3962400"/>
            <a:ext cx="3276600" cy="36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38600" y="4495800"/>
            <a:ext cx="2533650" cy="387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38600" y="5105400"/>
            <a:ext cx="2368550" cy="37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52400" y="58674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39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3962400" y="2667000"/>
            <a:ext cx="2743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3886200" y="3200400"/>
            <a:ext cx="2743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4038600" y="3886200"/>
            <a:ext cx="3733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white">
          <a:xfrm>
            <a:off x="4038600" y="4495800"/>
            <a:ext cx="2743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white">
          <a:xfrm>
            <a:off x="3962400" y="5105400"/>
            <a:ext cx="2743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447800"/>
            <a:ext cx="353983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3900" y="1219200"/>
            <a:ext cx="3340100" cy="31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4114800"/>
            <a:ext cx="102446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200" y="4876800"/>
            <a:ext cx="120825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4953000"/>
            <a:ext cx="11557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4267200"/>
            <a:ext cx="102446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52400" y="58674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40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white">
          <a:xfrm>
            <a:off x="914400" y="4114800"/>
            <a:ext cx="2743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838200" y="4876800"/>
            <a:ext cx="2743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6172200" y="4267200"/>
            <a:ext cx="2743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5715000" y="4876800"/>
            <a:ext cx="2743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0"/>
            <a:ext cx="3403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1600200"/>
            <a:ext cx="31877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399" y="5029200"/>
            <a:ext cx="11525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4419600"/>
            <a:ext cx="102446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4724400"/>
            <a:ext cx="914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" y="58674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41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609600" y="4419600"/>
            <a:ext cx="2743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381000" y="5105400"/>
            <a:ext cx="2743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5638800" y="4800600"/>
            <a:ext cx="2743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00200"/>
            <a:ext cx="37465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4648200"/>
            <a:ext cx="1168026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4038600"/>
            <a:ext cx="102446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57882" y="1600200"/>
            <a:ext cx="438611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800" y="4114800"/>
            <a:ext cx="838200" cy="71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" y="58674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42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609600" y="4038600"/>
            <a:ext cx="2743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457200" y="4648200"/>
            <a:ext cx="2743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5943600" y="4191000"/>
            <a:ext cx="2743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90600"/>
            <a:ext cx="4170734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26720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4191000"/>
            <a:ext cx="920750" cy="87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685800"/>
            <a:ext cx="27686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4114800"/>
            <a:ext cx="419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2400" y="58674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43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white">
          <a:xfrm>
            <a:off x="914400" y="4114800"/>
            <a:ext cx="2743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white">
          <a:xfrm>
            <a:off x="6096000" y="4267200"/>
            <a:ext cx="2743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0"/>
            <a:ext cx="39624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0"/>
            <a:ext cx="2438400" cy="281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48000"/>
            <a:ext cx="8451863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3505200"/>
            <a:ext cx="1600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4114800"/>
            <a:ext cx="1638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" y="4648200"/>
            <a:ext cx="154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" y="5181600"/>
            <a:ext cx="25781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81600" y="3505200"/>
            <a:ext cx="939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7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81600" y="4038600"/>
            <a:ext cx="939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8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81600" y="4572000"/>
            <a:ext cx="28321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9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81600" y="5105400"/>
            <a:ext cx="660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52400" y="58674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44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white">
          <a:xfrm>
            <a:off x="5029200" y="3581400"/>
            <a:ext cx="1905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white">
          <a:xfrm>
            <a:off x="5029200" y="4114800"/>
            <a:ext cx="1905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 bwMode="white">
          <a:xfrm>
            <a:off x="5181600" y="4572000"/>
            <a:ext cx="2971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 bwMode="white">
          <a:xfrm>
            <a:off x="5105400" y="5181600"/>
            <a:ext cx="1905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295400"/>
            <a:ext cx="4953000" cy="108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2743849"/>
            <a:ext cx="3657600" cy="289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2590800"/>
            <a:ext cx="908050" cy="56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0" y="3200400"/>
            <a:ext cx="1244805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6600" y="2514600"/>
            <a:ext cx="117434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1828800"/>
            <a:ext cx="908050" cy="56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52400" y="58674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45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white">
          <a:xfrm>
            <a:off x="1676400" y="2743200"/>
            <a:ext cx="1905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1752600" y="3276600"/>
            <a:ext cx="1905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6705600" y="1905000"/>
            <a:ext cx="1905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6705600" y="2514600"/>
            <a:ext cx="1905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2819400" cy="3492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2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1219200"/>
            <a:ext cx="3505200" cy="257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4495800"/>
            <a:ext cx="777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4953000"/>
            <a:ext cx="111081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4267200"/>
            <a:ext cx="908050" cy="56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" y="58674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46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990600" y="4572000"/>
            <a:ext cx="1905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5943600" y="4267200"/>
            <a:ext cx="1905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6019800" y="4953000"/>
            <a:ext cx="1905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4343400" cy="230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26720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038600"/>
            <a:ext cx="94225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23322" y="1295400"/>
            <a:ext cx="382067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3962400"/>
            <a:ext cx="920750" cy="82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2400" y="58674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47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white">
          <a:xfrm>
            <a:off x="685800" y="4114800"/>
            <a:ext cx="1905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white">
          <a:xfrm>
            <a:off x="6324600" y="4038600"/>
            <a:ext cx="1905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04800"/>
            <a:ext cx="6705600" cy="267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1524000" y="1905000"/>
            <a:ext cx="2438400" cy="533400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58674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48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04800"/>
            <a:ext cx="6705600" cy="267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91200" cy="407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54" y="4267200"/>
            <a:ext cx="9110446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Review Problems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86740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4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0" y="4267200"/>
            <a:ext cx="9144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19200"/>
            <a:ext cx="4165600" cy="231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717324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4038600"/>
            <a:ext cx="831850" cy="66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58674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49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1371600" y="4038600"/>
            <a:ext cx="1905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219200"/>
            <a:ext cx="22860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990600"/>
            <a:ext cx="323850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5105400"/>
            <a:ext cx="10160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4419600"/>
            <a:ext cx="908050" cy="56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9800" y="4572000"/>
            <a:ext cx="781050" cy="6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" y="58674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50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609600" y="44958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533400" y="51054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5410200" y="46482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31750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2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990600"/>
            <a:ext cx="33528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4800600"/>
            <a:ext cx="990600" cy="67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1600" y="4267200"/>
            <a:ext cx="908050" cy="56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4953000"/>
            <a:ext cx="123825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4343400"/>
            <a:ext cx="908050" cy="56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52400" y="58674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51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white">
          <a:xfrm>
            <a:off x="762000" y="43434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685800" y="49530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6172200" y="4343400"/>
            <a:ext cx="1905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5943600" y="50292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5029200" cy="58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399" y="1219200"/>
            <a:ext cx="801732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057400"/>
            <a:ext cx="7772400" cy="73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048000"/>
            <a:ext cx="7848600" cy="66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038600"/>
            <a:ext cx="8001000" cy="59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1143000"/>
            <a:ext cx="838200" cy="64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9400" y="2057400"/>
            <a:ext cx="1066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1800" y="3048000"/>
            <a:ext cx="838200" cy="56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10400" y="3962400"/>
            <a:ext cx="1682750" cy="589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52400" y="58674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52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white">
          <a:xfrm>
            <a:off x="7010400" y="1219200"/>
            <a:ext cx="1371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6705600" y="2133600"/>
            <a:ext cx="1371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white">
          <a:xfrm>
            <a:off x="6705600" y="3048000"/>
            <a:ext cx="1371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white">
          <a:xfrm>
            <a:off x="7086600" y="4038600"/>
            <a:ext cx="1676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34036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2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4800600"/>
            <a:ext cx="990600" cy="67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4267200"/>
            <a:ext cx="908050" cy="56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1066800"/>
            <a:ext cx="393847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4038600"/>
            <a:ext cx="908050" cy="56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4800600"/>
            <a:ext cx="123825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52400" y="58674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53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white">
          <a:xfrm>
            <a:off x="1219200" y="4267200"/>
            <a:ext cx="1371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1295400" y="4953000"/>
            <a:ext cx="1371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6324600" y="4191000"/>
            <a:ext cx="1371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6019800" y="4876800"/>
            <a:ext cx="1371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82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066800"/>
            <a:ext cx="5480602" cy="112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914400"/>
            <a:ext cx="2895600" cy="463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3276600"/>
            <a:ext cx="4822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4038600"/>
            <a:ext cx="1453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2400" y="58674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54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white">
          <a:xfrm>
            <a:off x="3581400" y="3124200"/>
            <a:ext cx="5257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white">
          <a:xfrm>
            <a:off x="5562600" y="3962400"/>
            <a:ext cx="1600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82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066800"/>
            <a:ext cx="3800021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990600"/>
            <a:ext cx="4106081" cy="118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3352800"/>
            <a:ext cx="46101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4038600"/>
            <a:ext cx="119662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" y="58674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55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4267200" y="3200400"/>
            <a:ext cx="4724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5791200" y="4038600"/>
            <a:ext cx="1752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82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3000"/>
            <a:ext cx="453547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1143000"/>
            <a:ext cx="445054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4114800"/>
            <a:ext cx="430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4876800"/>
            <a:ext cx="1028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2400" y="58674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56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white">
          <a:xfrm>
            <a:off x="4191000" y="4038600"/>
            <a:ext cx="4495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white">
          <a:xfrm>
            <a:off x="6019800" y="4876800"/>
            <a:ext cx="1371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82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657600"/>
            <a:ext cx="50006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4495800"/>
            <a:ext cx="1295400" cy="48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62000"/>
            <a:ext cx="545156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1981200"/>
            <a:ext cx="3352800" cy="363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2400" y="58674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57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white">
          <a:xfrm>
            <a:off x="3810000" y="3505200"/>
            <a:ext cx="5181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white">
          <a:xfrm>
            <a:off x="3733800" y="4495800"/>
            <a:ext cx="5181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8686800" cy="112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47800"/>
            <a:ext cx="4610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514600"/>
            <a:ext cx="4902647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38700" y="1676400"/>
            <a:ext cx="43053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3352800"/>
            <a:ext cx="3886200" cy="74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2400" y="58674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58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white">
          <a:xfrm>
            <a:off x="4876800" y="1600200"/>
            <a:ext cx="4267200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Review Problems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3953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62400"/>
            <a:ext cx="9144000" cy="160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2400" y="586740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5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0" y="3962400"/>
            <a:ext cx="91440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8686800" cy="112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219200"/>
            <a:ext cx="4038600" cy="70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981200"/>
            <a:ext cx="2832100" cy="345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1752600"/>
            <a:ext cx="41148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4191000"/>
            <a:ext cx="3657600" cy="65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2400" y="58674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59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white">
          <a:xfrm>
            <a:off x="4572000" y="1524000"/>
            <a:ext cx="4267200" cy="350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8686800" cy="112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1" y="1333004"/>
            <a:ext cx="4495800" cy="62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981200"/>
            <a:ext cx="4184650" cy="362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35599" y="2133600"/>
            <a:ext cx="430840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4038600"/>
            <a:ext cx="3810000" cy="62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2400" y="58674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60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white">
          <a:xfrm>
            <a:off x="4876800" y="1828800"/>
            <a:ext cx="4267200" cy="30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0"/>
            <a:ext cx="4267200" cy="5638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SSS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SAS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SSS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267200" cy="56388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9"/>
            </a:pPr>
            <a:r>
              <a:rPr lang="en-US" sz="3600" dirty="0" smtClean="0"/>
              <a:t>  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3600" dirty="0" smtClean="0"/>
              <a:t> 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3600" dirty="0" smtClean="0"/>
              <a:t> 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3600" dirty="0" smtClean="0"/>
              <a:t> 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3600" dirty="0" smtClean="0"/>
              <a:t> 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3600" dirty="0" smtClean="0"/>
              <a:t> </a:t>
            </a:r>
            <a:r>
              <a:rPr lang="en-US" sz="3200" dirty="0" smtClean="0"/>
              <a:t>Cannot determine</a:t>
            </a:r>
            <a:endParaRPr lang="en-US" sz="3600" dirty="0" smtClean="0"/>
          </a:p>
          <a:p>
            <a:pPr marL="514350" indent="-514350">
              <a:buFont typeface="+mj-lt"/>
              <a:buAutoNum type="arabicPeriod" startAt="9"/>
            </a:pPr>
            <a:r>
              <a:rPr lang="en-US" sz="3600" dirty="0" smtClean="0"/>
              <a:t> Yes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3600" dirty="0" smtClean="0"/>
              <a:t> Yes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52400"/>
            <a:ext cx="885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True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57400" y="1524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False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152400"/>
            <a:ext cx="968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True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685800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False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057400" y="685800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False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76600" y="685800"/>
            <a:ext cx="943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True</a:t>
            </a:r>
            <a:endParaRPr lang="en-US" sz="2800" b="1" dirty="0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838200" y="3429000"/>
          <a:ext cx="1676400" cy="427317"/>
        </p:xfrm>
        <a:graphic>
          <a:graphicData uri="http://schemas.openxmlformats.org/presentationml/2006/ole">
            <p:oleObj spid="_x0000_s29698" name="MathType Equation" r:id="rId4" imgW="647640" imgH="164880" progId="Equation">
              <p:embed/>
            </p:oleObj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3048000" y="3352800"/>
          <a:ext cx="1577788" cy="495113"/>
        </p:xfrm>
        <a:graphic>
          <a:graphicData uri="http://schemas.openxmlformats.org/presentationml/2006/ole">
            <p:oleObj spid="_x0000_s29699" name="MathType Equation" r:id="rId5" imgW="647640" imgH="203040" progId="Equation">
              <p:embed/>
            </p:oleObj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762000" y="3962400"/>
          <a:ext cx="1524000" cy="508000"/>
        </p:xfrm>
        <a:graphic>
          <a:graphicData uri="http://schemas.openxmlformats.org/presentationml/2006/ole">
            <p:oleObj spid="_x0000_s29700" name="MathType Equation" r:id="rId6" imgW="609480" imgH="203040" progId="Equation">
              <p:embed/>
            </p:oleObj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2743200" y="3962400"/>
          <a:ext cx="1905000" cy="495527"/>
        </p:xfrm>
        <a:graphic>
          <a:graphicData uri="http://schemas.openxmlformats.org/presentationml/2006/ole">
            <p:oleObj spid="_x0000_s29701" name="MathType Equation" r:id="rId7" imgW="634680" imgH="164880" progId="Equation">
              <p:embed/>
            </p:oleObj>
          </a:graphicData>
        </a:graphic>
      </p:graphicFrame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838200" y="4648200"/>
            <a:ext cx="1920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/>
              <a:t>Yes, </a:t>
            </a:r>
            <a:r>
              <a:rPr lang="en-US" sz="2800" b="1" dirty="0" smtClean="0"/>
              <a:t>SAS</a:t>
            </a:r>
            <a:endParaRPr lang="en-US" sz="2800" b="1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895600" y="4724400"/>
            <a:ext cx="17481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/>
              <a:t>Yes, </a:t>
            </a:r>
            <a:r>
              <a:rPr lang="en-US" sz="2800" b="1" dirty="0" smtClean="0"/>
              <a:t>ASA</a:t>
            </a:r>
            <a:endParaRPr lang="en-US" sz="2800" b="1" dirty="0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5410200" y="0"/>
            <a:ext cx="17406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/>
              <a:t>Yes, </a:t>
            </a:r>
            <a:r>
              <a:rPr lang="en-US" sz="2800" b="1" dirty="0" smtClean="0"/>
              <a:t>SAS</a:t>
            </a:r>
            <a:endParaRPr lang="en-US" sz="2800" b="1" dirty="0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7424234" y="0"/>
            <a:ext cx="17197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/>
              <a:t>Yes, </a:t>
            </a:r>
            <a:r>
              <a:rPr lang="en-US" sz="2800" b="1" dirty="0" smtClean="0"/>
              <a:t>SSS</a:t>
            </a:r>
            <a:endParaRPr lang="en-US" sz="2800" b="1" dirty="0"/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5486400" y="685800"/>
            <a:ext cx="17406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/>
              <a:t>Yes, </a:t>
            </a:r>
            <a:r>
              <a:rPr lang="en-US" sz="2800" b="1" dirty="0" smtClean="0"/>
              <a:t>SAS</a:t>
            </a:r>
            <a:endParaRPr lang="en-US" sz="2800" b="1" dirty="0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7403395" y="685800"/>
            <a:ext cx="17406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/>
              <a:t>Yes, </a:t>
            </a:r>
            <a:r>
              <a:rPr lang="en-US" sz="2800" b="1" dirty="0" smtClean="0"/>
              <a:t>SAS</a:t>
            </a:r>
            <a:endParaRPr lang="en-US" sz="2800" b="1" dirty="0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5410200" y="1371600"/>
            <a:ext cx="15252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Yes, AAS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7315200" y="1371600"/>
            <a:ext cx="15252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Yes, ASA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5410200" y="2057400"/>
            <a:ext cx="17481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/>
              <a:t>Yes, AAS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7403395" y="2057400"/>
            <a:ext cx="17406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/>
              <a:t>Yes, SAS</a:t>
            </a: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5486400" y="2667000"/>
            <a:ext cx="17481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/>
              <a:t>Yes, ASA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7395893" y="2667000"/>
            <a:ext cx="17481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/>
              <a:t>Yes, AAS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0"/>
            <a:ext cx="4267200" cy="56388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17"/>
            </a:pPr>
            <a:r>
              <a:rPr lang="en-US" sz="3200" dirty="0" smtClean="0"/>
              <a:t>Cannot Determine </a:t>
            </a:r>
          </a:p>
          <a:p>
            <a:pPr marL="514350" indent="-514350">
              <a:buFont typeface="+mj-lt"/>
              <a:buAutoNum type="arabicPeriod" startAt="17"/>
            </a:pPr>
            <a:r>
              <a:rPr lang="en-US" sz="3600" dirty="0" smtClean="0"/>
              <a:t> </a:t>
            </a:r>
          </a:p>
          <a:p>
            <a:pPr marL="514350" indent="-514350">
              <a:buFont typeface="+mj-lt"/>
              <a:buAutoNum type="arabicPeriod" startAt="17"/>
            </a:pPr>
            <a:r>
              <a:rPr lang="en-US" sz="3600" dirty="0" smtClean="0"/>
              <a:t> </a:t>
            </a:r>
          </a:p>
          <a:p>
            <a:pPr marL="514350" indent="-514350">
              <a:buFont typeface="+mj-lt"/>
              <a:buAutoNum type="arabicPeriod" startAt="17"/>
            </a:pPr>
            <a:r>
              <a:rPr lang="en-US" sz="3600" dirty="0" smtClean="0"/>
              <a:t> </a:t>
            </a:r>
            <a:r>
              <a:rPr lang="en-US" sz="3200" dirty="0" smtClean="0"/>
              <a:t>Cannot Determine </a:t>
            </a:r>
            <a:endParaRPr lang="en-US" sz="3600" dirty="0" smtClean="0"/>
          </a:p>
          <a:p>
            <a:pPr marL="514350" indent="-514350">
              <a:buFont typeface="+mj-lt"/>
              <a:buAutoNum type="arabicPeriod" startAt="17"/>
            </a:pPr>
            <a:r>
              <a:rPr lang="en-US" sz="3600" dirty="0" smtClean="0"/>
              <a:t> </a:t>
            </a:r>
          </a:p>
          <a:p>
            <a:pPr marL="514350" indent="-514350">
              <a:buFont typeface="+mj-lt"/>
              <a:buAutoNum type="arabicPeriod" startAt="17"/>
            </a:pPr>
            <a:r>
              <a:rPr lang="en-US" sz="3600" dirty="0" smtClean="0"/>
              <a:t> </a:t>
            </a:r>
          </a:p>
          <a:p>
            <a:pPr marL="514350" indent="-514350">
              <a:buFont typeface="+mj-lt"/>
              <a:buAutoNum type="arabicPeriod" startAt="17"/>
            </a:pPr>
            <a:r>
              <a:rPr lang="en-US" sz="3600" dirty="0" smtClean="0"/>
              <a:t> </a:t>
            </a:r>
            <a:r>
              <a:rPr lang="en-US" sz="3200" dirty="0" smtClean="0"/>
              <a:t>Cannot Determine</a:t>
            </a:r>
            <a:endParaRPr lang="en-US" sz="3600" dirty="0" smtClean="0"/>
          </a:p>
          <a:p>
            <a:pPr marL="514350" indent="-514350">
              <a:buFont typeface="+mj-lt"/>
              <a:buAutoNum type="arabicPeriod" startAt="17"/>
            </a:pP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267200" cy="56388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5"/>
            </a:pPr>
            <a:r>
              <a:rPr lang="en-US" sz="3600" dirty="0" smtClean="0"/>
              <a:t>  </a:t>
            </a:r>
          </a:p>
          <a:p>
            <a:pPr marL="514350" indent="-514350">
              <a:buFont typeface="+mj-lt"/>
              <a:buAutoNum type="arabicPeriod" startAt="25"/>
            </a:pPr>
            <a:r>
              <a:rPr lang="en-US" sz="3600" dirty="0" smtClean="0"/>
              <a:t> </a:t>
            </a:r>
          </a:p>
          <a:p>
            <a:pPr marL="514350" indent="-514350">
              <a:buFont typeface="+mj-lt"/>
              <a:buAutoNum type="arabicPeriod" startAt="25"/>
            </a:pPr>
            <a:r>
              <a:rPr lang="en-US" sz="3600" dirty="0" smtClean="0"/>
              <a:t> </a:t>
            </a:r>
            <a:r>
              <a:rPr lang="en-US" sz="3200" dirty="0" smtClean="0"/>
              <a:t>Cannot Determine</a:t>
            </a:r>
            <a:endParaRPr lang="en-US" sz="3600" dirty="0" smtClean="0"/>
          </a:p>
          <a:p>
            <a:pPr marL="514350" indent="-514350">
              <a:buFont typeface="+mj-lt"/>
              <a:buAutoNum type="arabicPeriod" startAt="25"/>
            </a:pPr>
            <a:r>
              <a:rPr lang="en-US" sz="3600" dirty="0" smtClean="0"/>
              <a:t> </a:t>
            </a:r>
            <a:r>
              <a:rPr lang="en-US" sz="3200" dirty="0" smtClean="0"/>
              <a:t>Cannot Determine</a:t>
            </a:r>
            <a:endParaRPr lang="en-US" sz="3600" dirty="0" smtClean="0"/>
          </a:p>
          <a:p>
            <a:pPr marL="514350" indent="-514350">
              <a:buFont typeface="+mj-lt"/>
              <a:buAutoNum type="arabicPeriod" startAt="25"/>
            </a:pPr>
            <a:r>
              <a:rPr lang="en-US" sz="3600" dirty="0" smtClean="0"/>
              <a:t> </a:t>
            </a:r>
          </a:p>
          <a:p>
            <a:pPr marL="514350" indent="-514350">
              <a:buFont typeface="+mj-lt"/>
              <a:buAutoNum type="arabicPeriod" startAt="25"/>
            </a:pPr>
            <a:r>
              <a:rPr lang="en-US" sz="3600" dirty="0" smtClean="0"/>
              <a:t> </a:t>
            </a:r>
          </a:p>
          <a:p>
            <a:pPr marL="514350" indent="-514350">
              <a:buFont typeface="+mj-lt"/>
              <a:buAutoNum type="arabicPeriod" startAt="25"/>
            </a:pPr>
            <a:r>
              <a:rPr lang="en-US" sz="3600" dirty="0" smtClean="0"/>
              <a:t> </a:t>
            </a:r>
            <a:r>
              <a:rPr lang="en-US" sz="3200" dirty="0" smtClean="0"/>
              <a:t>Cannot Determine</a:t>
            </a:r>
            <a:endParaRPr lang="en-US" sz="3600" dirty="0" smtClean="0"/>
          </a:p>
          <a:p>
            <a:pPr marL="514350" indent="-514350">
              <a:buFont typeface="+mj-lt"/>
              <a:buAutoNum type="arabicPeriod" startAt="25"/>
            </a:pPr>
            <a:r>
              <a:rPr lang="en-US" sz="3600" dirty="0" smtClean="0"/>
              <a:t> </a:t>
            </a:r>
            <a:r>
              <a:rPr lang="en-US" sz="3200" dirty="0" smtClean="0"/>
              <a:t>Cannot Determine</a:t>
            </a:r>
            <a:endParaRPr lang="en-US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33400"/>
            <a:ext cx="3657600" cy="62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295400"/>
            <a:ext cx="3581400" cy="55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2590800"/>
            <a:ext cx="3505200" cy="54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3276600"/>
            <a:ext cx="3416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4648200"/>
            <a:ext cx="3505200" cy="339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152400"/>
            <a:ext cx="3505200" cy="294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7400" y="533400"/>
            <a:ext cx="2590800" cy="56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62600" y="2743200"/>
            <a:ext cx="30734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62600" y="3429000"/>
            <a:ext cx="3200400" cy="365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0"/>
            <a:ext cx="4267200" cy="56388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3"/>
            </a:pPr>
            <a:r>
              <a:rPr lang="en-US" sz="3600" dirty="0" smtClean="0"/>
              <a:t> </a:t>
            </a:r>
          </a:p>
          <a:p>
            <a:pPr marL="514350" indent="-514350">
              <a:buFont typeface="+mj-lt"/>
              <a:buAutoNum type="arabicPeriod" startAt="33"/>
            </a:pPr>
            <a:r>
              <a:rPr lang="en-US" sz="3600" dirty="0" smtClean="0"/>
              <a:t> </a:t>
            </a:r>
          </a:p>
          <a:p>
            <a:pPr marL="514350" indent="-514350">
              <a:buFont typeface="+mj-lt"/>
              <a:buAutoNum type="arabicPeriod" startAt="33"/>
            </a:pPr>
            <a:r>
              <a:rPr lang="en-US" sz="3600" dirty="0" smtClean="0"/>
              <a:t> </a:t>
            </a:r>
          </a:p>
          <a:p>
            <a:pPr marL="514350" indent="-514350">
              <a:buFont typeface="+mj-lt"/>
              <a:buAutoNum type="arabicPeriod" startAt="33"/>
            </a:pPr>
            <a:r>
              <a:rPr lang="en-US" sz="3600" dirty="0" smtClean="0"/>
              <a:t> </a:t>
            </a:r>
          </a:p>
          <a:p>
            <a:pPr marL="514350" indent="-514350">
              <a:buFont typeface="+mj-lt"/>
              <a:buAutoNum type="arabicPeriod" startAt="33"/>
            </a:pPr>
            <a:r>
              <a:rPr lang="en-US" sz="3600" dirty="0" smtClean="0"/>
              <a:t> </a:t>
            </a:r>
          </a:p>
          <a:p>
            <a:pPr marL="514350" indent="-514350">
              <a:buFont typeface="+mj-lt"/>
              <a:buAutoNum type="arabicPeriod" startAt="33"/>
            </a:pPr>
            <a:r>
              <a:rPr lang="en-US" sz="3600" dirty="0" smtClean="0"/>
              <a:t> </a:t>
            </a:r>
          </a:p>
          <a:p>
            <a:pPr marL="514350" indent="-514350">
              <a:buFont typeface="+mj-lt"/>
              <a:buAutoNum type="arabicPeriod" startAt="33"/>
            </a:pPr>
            <a:r>
              <a:rPr lang="en-US" sz="3600" dirty="0" smtClean="0"/>
              <a:t> </a:t>
            </a:r>
          </a:p>
          <a:p>
            <a:pPr marL="514350" indent="-514350">
              <a:buFont typeface="+mj-lt"/>
              <a:buAutoNum type="arabicPeriod" startAt="33"/>
            </a:pP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267200" cy="56388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41"/>
            </a:pPr>
            <a:r>
              <a:rPr lang="en-US" sz="3600" dirty="0" smtClean="0"/>
              <a:t>  </a:t>
            </a:r>
          </a:p>
          <a:p>
            <a:pPr marL="514350" indent="-514350">
              <a:buFont typeface="+mj-lt"/>
              <a:buAutoNum type="arabicPeriod" startAt="41"/>
            </a:pPr>
            <a:r>
              <a:rPr lang="en-US" sz="3600" dirty="0" smtClean="0"/>
              <a:t> </a:t>
            </a:r>
          </a:p>
          <a:p>
            <a:pPr marL="514350" indent="-514350">
              <a:buFont typeface="+mj-lt"/>
              <a:buAutoNum type="arabicPeriod" startAt="41"/>
            </a:pPr>
            <a:r>
              <a:rPr lang="en-US" sz="3600" dirty="0" smtClean="0"/>
              <a:t> </a:t>
            </a:r>
          </a:p>
          <a:p>
            <a:pPr marL="514350" indent="-514350">
              <a:buFont typeface="+mj-lt"/>
              <a:buAutoNum type="arabicPeriod" startAt="41"/>
            </a:pPr>
            <a:r>
              <a:rPr lang="en-US" sz="3600" dirty="0" smtClean="0"/>
              <a:t> </a:t>
            </a:r>
          </a:p>
          <a:p>
            <a:pPr marL="514350" indent="-514350">
              <a:buFont typeface="+mj-lt"/>
              <a:buAutoNum type="arabicPeriod" startAt="41"/>
            </a:pPr>
            <a:r>
              <a:rPr lang="en-US" sz="3600" dirty="0" smtClean="0"/>
              <a:t> </a:t>
            </a:r>
          </a:p>
          <a:p>
            <a:pPr marL="514350" indent="-514350">
              <a:buFont typeface="+mj-lt"/>
              <a:buAutoNum type="arabicPeriod" startAt="41"/>
            </a:pPr>
            <a:r>
              <a:rPr lang="en-US" sz="3600" dirty="0" smtClean="0"/>
              <a:t> </a:t>
            </a:r>
          </a:p>
          <a:p>
            <a:pPr marL="514350" indent="-514350">
              <a:buFont typeface="+mj-lt"/>
              <a:buAutoNum type="arabicPeriod" startAt="41"/>
            </a:pPr>
            <a:r>
              <a:rPr lang="en-US" sz="3600" dirty="0" smtClean="0"/>
              <a:t> </a:t>
            </a:r>
          </a:p>
          <a:p>
            <a:pPr marL="514350" indent="-514350">
              <a:buFont typeface="+mj-lt"/>
              <a:buAutoNum type="arabicPeriod" startAt="41"/>
            </a:pPr>
            <a:r>
              <a:rPr lang="en-US" sz="3600" dirty="0" smtClean="0"/>
              <a:t> C</a:t>
            </a:r>
            <a:endParaRPr lang="en-US" sz="36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52400"/>
            <a:ext cx="3429000" cy="41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685800"/>
            <a:ext cx="3429000" cy="32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219200"/>
            <a:ext cx="93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1447800"/>
            <a:ext cx="635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1676400"/>
            <a:ext cx="889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1905000"/>
            <a:ext cx="6096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28800" y="1219200"/>
            <a:ext cx="1498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5000" y="1524000"/>
            <a:ext cx="1092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28800" y="1752600"/>
            <a:ext cx="1498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5000" y="1981200"/>
            <a:ext cx="1498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81400" y="1295400"/>
            <a:ext cx="901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81400" y="1600200"/>
            <a:ext cx="8255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90600" y="2286000"/>
            <a:ext cx="566168" cy="43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81400" y="2133600"/>
            <a:ext cx="618218" cy="44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362200" y="2514600"/>
            <a:ext cx="2209800" cy="3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66800" y="2743200"/>
            <a:ext cx="542118" cy="34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914400" y="3124200"/>
            <a:ext cx="2133600" cy="31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038600" y="2895600"/>
            <a:ext cx="418477" cy="2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038600" y="3200400"/>
            <a:ext cx="524154" cy="30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990600" y="3429000"/>
            <a:ext cx="575733" cy="22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066800" y="3657600"/>
            <a:ext cx="1899920" cy="21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209800" y="3429000"/>
            <a:ext cx="561340" cy="20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362200" y="3886200"/>
            <a:ext cx="1899920" cy="21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124200" y="4114800"/>
            <a:ext cx="1295400" cy="21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219200" y="4495800"/>
            <a:ext cx="509090" cy="18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143000" y="4267200"/>
            <a:ext cx="509090" cy="18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676400" y="4419600"/>
            <a:ext cx="1475788" cy="16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209800" y="4648200"/>
            <a:ext cx="1141161" cy="17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429000" y="4800600"/>
            <a:ext cx="1066800" cy="16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1143000" y="4876800"/>
            <a:ext cx="516875" cy="31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066800" y="5257800"/>
            <a:ext cx="609600" cy="28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2667000" y="5334000"/>
            <a:ext cx="583086" cy="29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2362200" y="5029200"/>
            <a:ext cx="516875" cy="31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5638800" y="381000"/>
            <a:ext cx="600075" cy="29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5410200" y="0"/>
            <a:ext cx="533400" cy="32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7467600" y="0"/>
            <a:ext cx="476092" cy="2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5715000" y="1066800"/>
            <a:ext cx="609600" cy="35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5486400" y="762000"/>
            <a:ext cx="534676" cy="328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6705600" y="838200"/>
            <a:ext cx="437462" cy="37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5486400" y="1447800"/>
            <a:ext cx="533400" cy="50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6781800" y="1524000"/>
            <a:ext cx="15239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10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5334000" y="2057400"/>
            <a:ext cx="433754" cy="16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11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5715000" y="2362200"/>
            <a:ext cx="433754" cy="16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2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6400800" y="2133600"/>
            <a:ext cx="1307123" cy="19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3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7543800" y="2362200"/>
            <a:ext cx="304800" cy="187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5410200" y="2667000"/>
            <a:ext cx="530290" cy="3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5638801" y="2971800"/>
            <a:ext cx="533400" cy="28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6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7239000" y="2895601"/>
            <a:ext cx="6194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6705600" y="2743200"/>
            <a:ext cx="530290" cy="3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5638800" y="3429000"/>
            <a:ext cx="426888" cy="29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7239000" y="3429000"/>
            <a:ext cx="609600" cy="31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6553200" y="3429000"/>
            <a:ext cx="498327" cy="30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5486400" y="4038600"/>
            <a:ext cx="533400" cy="41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"/>
          <p:cNvPicPr>
            <a:picLocks noChangeAspect="1"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6553200" y="4038600"/>
            <a:ext cx="521225" cy="46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0"/>
            <a:ext cx="4267200" cy="56388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49"/>
            </a:pPr>
            <a:r>
              <a:rPr lang="en-US" sz="3600" dirty="0" smtClean="0"/>
              <a:t> </a:t>
            </a:r>
          </a:p>
          <a:p>
            <a:pPr marL="514350" indent="-514350">
              <a:buFont typeface="+mj-lt"/>
              <a:buAutoNum type="arabicPeriod" startAt="49"/>
            </a:pPr>
            <a:r>
              <a:rPr lang="en-US" sz="3600" dirty="0" smtClean="0"/>
              <a:t> </a:t>
            </a:r>
          </a:p>
          <a:p>
            <a:pPr marL="514350" indent="-514350">
              <a:buFont typeface="+mj-lt"/>
              <a:buAutoNum type="arabicPeriod" startAt="49"/>
            </a:pPr>
            <a:r>
              <a:rPr lang="en-US" sz="3600" dirty="0" smtClean="0"/>
              <a:t> </a:t>
            </a:r>
          </a:p>
          <a:p>
            <a:pPr marL="514350" indent="-514350">
              <a:buFont typeface="+mj-lt"/>
              <a:buAutoNum type="arabicPeriod" startAt="49"/>
            </a:pPr>
            <a:r>
              <a:rPr lang="en-US" sz="3600" dirty="0" smtClean="0"/>
              <a:t> </a:t>
            </a:r>
          </a:p>
          <a:p>
            <a:pPr marL="514350" indent="-514350">
              <a:buFont typeface="+mj-lt"/>
              <a:buAutoNum type="arabicPeriod" startAt="49"/>
            </a:pPr>
            <a:r>
              <a:rPr lang="en-US" sz="3600" dirty="0" smtClean="0"/>
              <a:t> </a:t>
            </a:r>
          </a:p>
          <a:p>
            <a:pPr marL="514350" indent="-514350">
              <a:buFont typeface="+mj-lt"/>
              <a:buAutoNum type="arabicPeriod" startAt="49"/>
            </a:pPr>
            <a:r>
              <a:rPr lang="en-US" sz="3600" dirty="0" smtClean="0"/>
              <a:t> </a:t>
            </a:r>
          </a:p>
          <a:p>
            <a:pPr marL="514350" indent="-514350">
              <a:buFont typeface="+mj-lt"/>
              <a:buAutoNum type="arabicPeriod" startAt="49"/>
            </a:pPr>
            <a:r>
              <a:rPr lang="en-US" sz="3600" dirty="0" smtClean="0"/>
              <a:t> </a:t>
            </a:r>
          </a:p>
          <a:p>
            <a:pPr marL="514350" indent="-514350">
              <a:buFont typeface="+mj-lt"/>
              <a:buAutoNum type="arabicPeriod" startAt="49"/>
            </a:pP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267200" cy="56388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57"/>
            </a:pPr>
            <a:r>
              <a:rPr lang="en-US" sz="3600" dirty="0" smtClean="0"/>
              <a:t>  </a:t>
            </a:r>
          </a:p>
          <a:p>
            <a:pPr marL="514350" indent="-514350">
              <a:buFont typeface="+mj-lt"/>
              <a:buAutoNum type="arabicPeriod" startAt="57"/>
            </a:pPr>
            <a:r>
              <a:rPr lang="en-US" sz="3600" dirty="0" smtClean="0"/>
              <a:t> </a:t>
            </a:r>
          </a:p>
          <a:p>
            <a:pPr marL="514350" indent="-514350">
              <a:buFont typeface="+mj-lt"/>
              <a:buAutoNum type="arabicPeriod" startAt="57"/>
            </a:pPr>
            <a:r>
              <a:rPr lang="en-US" sz="3600" dirty="0" smtClean="0"/>
              <a:t> </a:t>
            </a:r>
          </a:p>
          <a:p>
            <a:pPr marL="514350" indent="-514350">
              <a:buFont typeface="+mj-lt"/>
              <a:buAutoNum type="arabicPeriod" startAt="57"/>
            </a:pPr>
            <a:r>
              <a:rPr lang="en-US" sz="3600" dirty="0" smtClean="0"/>
              <a:t> </a:t>
            </a:r>
          </a:p>
          <a:p>
            <a:pPr marL="514350" indent="-514350">
              <a:buFont typeface="+mj-lt"/>
              <a:buAutoNum type="arabicPeriod" startAt="57"/>
            </a:pPr>
            <a:r>
              <a:rPr lang="en-US" sz="3600" dirty="0" smtClean="0"/>
              <a:t> </a:t>
            </a:r>
          </a:p>
          <a:p>
            <a:pPr marL="514350" indent="-514350">
              <a:buFont typeface="+mj-lt"/>
              <a:buAutoNum type="arabicPeriod" startAt="57"/>
            </a:pPr>
            <a:r>
              <a:rPr lang="en-US" sz="3600" dirty="0" smtClean="0"/>
              <a:t> </a:t>
            </a:r>
          </a:p>
          <a:p>
            <a:pPr marL="514350" indent="-514350">
              <a:buFont typeface="+mj-lt"/>
              <a:buAutoNum type="arabicPeriod" startAt="57"/>
            </a:pPr>
            <a:r>
              <a:rPr lang="en-US" sz="3600" dirty="0" smtClean="0"/>
              <a:t> </a:t>
            </a:r>
          </a:p>
          <a:p>
            <a:pPr marL="514350" indent="-514350">
              <a:buFont typeface="+mj-lt"/>
              <a:buAutoNum type="arabicPeriod" startAt="57"/>
            </a:pP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0"/>
            <a:ext cx="60960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762000"/>
            <a:ext cx="527209" cy="405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914400"/>
            <a:ext cx="685800" cy="37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762000"/>
            <a:ext cx="612934" cy="37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1676400"/>
            <a:ext cx="457200" cy="31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1371600"/>
            <a:ext cx="558800" cy="34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1676400"/>
            <a:ext cx="7620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1447800"/>
            <a:ext cx="558800" cy="34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90600" y="2057400"/>
            <a:ext cx="493431" cy="37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0" y="2209800"/>
            <a:ext cx="628003" cy="336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4600" y="2286000"/>
            <a:ext cx="493431" cy="33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00400" y="2362200"/>
            <a:ext cx="990600" cy="34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2895600"/>
            <a:ext cx="609600" cy="41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2667000"/>
            <a:ext cx="558800" cy="34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2743200"/>
            <a:ext cx="558800" cy="34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2971800"/>
            <a:ext cx="7620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66801" y="3429001"/>
            <a:ext cx="2286000" cy="25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33800" y="3505200"/>
            <a:ext cx="609600" cy="2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90600" y="3962401"/>
            <a:ext cx="2438400" cy="29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86200" y="4114800"/>
            <a:ext cx="457200" cy="23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143000" y="4648200"/>
            <a:ext cx="2667000" cy="28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905000" y="5029200"/>
            <a:ext cx="637248" cy="29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486400" y="152400"/>
            <a:ext cx="2590800" cy="27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305800" y="152400"/>
            <a:ext cx="671140" cy="25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638800" y="685800"/>
            <a:ext cx="2743200" cy="52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638800" y="1447800"/>
            <a:ext cx="2438400" cy="43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638800" y="2057400"/>
            <a:ext cx="2819400" cy="46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76200"/>
            <a:ext cx="87630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43000"/>
            <a:ext cx="389303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0663" name="Object 7"/>
          <p:cNvGraphicFramePr>
            <a:graphicFrameLocks noChangeAspect="1"/>
          </p:cNvGraphicFramePr>
          <p:nvPr/>
        </p:nvGraphicFramePr>
        <p:xfrm>
          <a:off x="457200" y="4267200"/>
          <a:ext cx="2590800" cy="660400"/>
        </p:xfrm>
        <a:graphic>
          <a:graphicData uri="http://schemas.openxmlformats.org/presentationml/2006/ole">
            <p:oleObj spid="_x0000_s1026" name="MathType Equation" r:id="rId6" imgW="647640" imgH="164880" progId="Equation">
              <p:embed/>
            </p:oleObj>
          </a:graphicData>
        </a:graphic>
      </p:graphicFrame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81481" y="1295400"/>
            <a:ext cx="4662519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5791200" y="3505200"/>
          <a:ext cx="2438400" cy="765175"/>
        </p:xfrm>
        <a:graphic>
          <a:graphicData uri="http://schemas.openxmlformats.org/presentationml/2006/ole">
            <p:oleObj spid="_x0000_s1027" name="MathType Equation" r:id="rId8" imgW="647640" imgH="203040" progId="Equation">
              <p:embed/>
            </p:oleObj>
          </a:graphicData>
        </a:graphic>
      </p:graphicFrame>
      <p:sp>
        <p:nvSpPr>
          <p:cNvPr id="8" name="Title 4"/>
          <p:cNvSpPr txBox="1">
            <a:spLocks/>
          </p:cNvSpPr>
          <p:nvPr/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Review Problems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586740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6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white">
          <a:xfrm>
            <a:off x="0" y="4267200"/>
            <a:ext cx="3886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4648200" y="3276600"/>
            <a:ext cx="3886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76200"/>
            <a:ext cx="87630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1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90600"/>
            <a:ext cx="4114800" cy="309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2712" name="Object 8"/>
          <p:cNvGraphicFramePr>
            <a:graphicFrameLocks noChangeAspect="1"/>
          </p:cNvGraphicFramePr>
          <p:nvPr/>
        </p:nvGraphicFramePr>
        <p:xfrm>
          <a:off x="762000" y="4114800"/>
          <a:ext cx="2133600" cy="711200"/>
        </p:xfrm>
        <a:graphic>
          <a:graphicData uri="http://schemas.openxmlformats.org/presentationml/2006/ole">
            <p:oleObj spid="_x0000_s3074" name="MathType Equation" r:id="rId6" imgW="609480" imgH="203040" progId="Equation">
              <p:embed/>
            </p:oleObj>
          </a:graphicData>
        </a:graphic>
      </p:graphicFrame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1143000"/>
            <a:ext cx="4191000" cy="276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5638800" y="4191000"/>
          <a:ext cx="2667000" cy="693738"/>
        </p:xfrm>
        <a:graphic>
          <a:graphicData uri="http://schemas.openxmlformats.org/presentationml/2006/ole">
            <p:oleObj spid="_x0000_s3075" name="MathType Equation" r:id="rId8" imgW="634680" imgH="164880" progId="Equation">
              <p:embed/>
            </p:oleObj>
          </a:graphicData>
        </a:graphic>
      </p:graphicFrame>
      <p:sp>
        <p:nvSpPr>
          <p:cNvPr id="8" name="Title 4"/>
          <p:cNvSpPr txBox="1">
            <a:spLocks/>
          </p:cNvSpPr>
          <p:nvPr/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Review Problems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586740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7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white">
          <a:xfrm>
            <a:off x="0" y="4038600"/>
            <a:ext cx="3886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4876800" y="3962400"/>
            <a:ext cx="3886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14400"/>
            <a:ext cx="2941638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457200" y="4343400"/>
            <a:ext cx="1920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Yes, </a:t>
            </a:r>
            <a:r>
              <a:rPr lang="en-US" sz="2800" b="1" dirty="0" smtClean="0">
                <a:solidFill>
                  <a:srgbClr val="C00000"/>
                </a:solidFill>
              </a:rPr>
              <a:t>SAS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4343400"/>
            <a:ext cx="17481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Yes, </a:t>
            </a:r>
            <a:r>
              <a:rPr lang="en-US" sz="2800" b="1" dirty="0" smtClean="0">
                <a:solidFill>
                  <a:srgbClr val="C00000"/>
                </a:solidFill>
              </a:rPr>
              <a:t>ASA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685800"/>
            <a:ext cx="2762250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Review Problems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86740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8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white">
          <a:xfrm>
            <a:off x="0" y="4267200"/>
            <a:ext cx="3886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white">
          <a:xfrm>
            <a:off x="4724400" y="4191000"/>
            <a:ext cx="3886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Jeff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Jeff01</Template>
  <TotalTime>2142</TotalTime>
  <Words>425</Words>
  <Application>Microsoft Office PowerPoint</Application>
  <PresentationFormat>On-screen Show (4:3)</PresentationFormat>
  <Paragraphs>293</Paragraphs>
  <Slides>65</Slides>
  <Notes>65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7" baseType="lpstr">
      <vt:lpstr>Jeff01</vt:lpstr>
      <vt:lpstr>MathType Equation</vt:lpstr>
      <vt:lpstr>Geometry 4-R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Review Problems</vt:lpstr>
      <vt:lpstr>Review Problems</vt:lpstr>
      <vt:lpstr>Review Problems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Answers</vt:lpstr>
      <vt:lpstr>Answers</vt:lpstr>
      <vt:lpstr>Answers</vt:lpstr>
      <vt:lpstr>Answers</vt:lpstr>
    </vt:vector>
  </TitlesOfParts>
  <Company>TC Howe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 Fronius</dc:creator>
  <cp:lastModifiedBy>Jeff Fronius</cp:lastModifiedBy>
  <cp:revision>78</cp:revision>
  <dcterms:created xsi:type="dcterms:W3CDTF">2005-10-22T18:01:48Z</dcterms:created>
  <dcterms:modified xsi:type="dcterms:W3CDTF">2014-09-20T21:02:53Z</dcterms:modified>
</cp:coreProperties>
</file>