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6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8" r:id="rId19"/>
    <p:sldId id="328" r:id="rId20"/>
    <p:sldId id="329" r:id="rId21"/>
    <p:sldId id="330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31" r:id="rId43"/>
    <p:sldId id="332" r:id="rId44"/>
    <p:sldId id="327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DD"/>
    <a:srgbClr val="461E64"/>
    <a:srgbClr val="FFCCCC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3" autoAdjust="0"/>
    <p:restoredTop sz="94660"/>
  </p:normalViewPr>
  <p:slideViewPr>
    <p:cSldViewPr>
      <p:cViewPr>
        <p:scale>
          <a:sx n="80" d="100"/>
          <a:sy n="80" d="100"/>
        </p:scale>
        <p:origin x="-191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AE7459-B99A-43C3-9126-5B91C3963DDF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D60A87-2E75-441E-ABBF-93CA8ADC6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Algebra 2  8-6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Radical Expressions and Rational Exponents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86800" cy="202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 Radicals - Example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44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white">
          <a:xfrm>
            <a:off x="609600" y="2133600"/>
            <a:ext cx="5867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609600" y="3886200"/>
            <a:ext cx="8534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 Radicals - Practice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65753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1" y="1524000"/>
            <a:ext cx="1528864" cy="99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1" y="1676400"/>
            <a:ext cx="481013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1" y="2667000"/>
            <a:ext cx="151674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1" y="2819400"/>
            <a:ext cx="13022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1" y="3810000"/>
            <a:ext cx="2358189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1" y="3886200"/>
            <a:ext cx="1676400" cy="88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white">
          <a:xfrm>
            <a:off x="2590800" y="1676400"/>
            <a:ext cx="990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2667000" y="2819400"/>
            <a:ext cx="1600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3657600" y="3962400"/>
            <a:ext cx="1905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Rationalize the Denominator </a:t>
            </a:r>
            <a:r>
              <a:rPr lang="en-US" dirty="0" smtClean="0"/>
              <a:t>– Rewriting a fraction so there are no radicals in the denominator.  Multiplying the denominator by any radicals removes the radical.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362200"/>
            <a:ext cx="2848517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Rationalizing - Example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41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457200" y="2514600"/>
            <a:ext cx="457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4953000" y="2133600"/>
            <a:ext cx="4191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533400" y="3657600"/>
            <a:ext cx="7848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Rationalizing - Example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white">
          <a:xfrm>
            <a:off x="0" y="304800"/>
            <a:ext cx="9144000" cy="39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609600" y="1752601"/>
            <a:ext cx="7848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533400" y="3352801"/>
            <a:ext cx="8610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dirty="0" smtClean="0"/>
              <a:t>Rationalizing - Practice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05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38200"/>
            <a:ext cx="6781800" cy="57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447800"/>
            <a:ext cx="1190625" cy="107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2356" y="1524000"/>
            <a:ext cx="90629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2743200"/>
            <a:ext cx="173208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2895600"/>
            <a:ext cx="1016000" cy="91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4038600"/>
            <a:ext cx="1485900" cy="121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4191000"/>
            <a:ext cx="1301750" cy="91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 bwMode="white">
          <a:xfrm>
            <a:off x="2209800" y="1676400"/>
            <a:ext cx="1295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2590800" y="2743200"/>
            <a:ext cx="1600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2667000" y="4038600"/>
            <a:ext cx="1676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7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Multiplication and division inside radicals can be combined</a:t>
            </a:r>
          </a:p>
          <a:p>
            <a:r>
              <a:rPr lang="en-US" dirty="0" smtClean="0"/>
              <a:t>Simplified without radical in denominator</a:t>
            </a:r>
          </a:p>
          <a:p>
            <a:r>
              <a:rPr lang="en-US" dirty="0" smtClean="0"/>
              <a:t>Simplified when no integers can be removed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686800" cy="325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839200" cy="180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33600"/>
            <a:ext cx="8686800" cy="325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05200" cy="64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09600"/>
            <a:ext cx="2616200" cy="49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295399"/>
            <a:ext cx="7467600" cy="74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362200"/>
            <a:ext cx="3300476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2971800"/>
            <a:ext cx="6096000" cy="79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3962400"/>
            <a:ext cx="372694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4648199"/>
            <a:ext cx="5791200" cy="4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white">
          <a:xfrm>
            <a:off x="1447800" y="1143000"/>
            <a:ext cx="7696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1447800" y="2971800"/>
            <a:ext cx="7696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1447800" y="4495800"/>
            <a:ext cx="7696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Expressions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0999"/>
            <a:ext cx="7848600" cy="392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Rational Exponents </a:t>
            </a:r>
            <a:r>
              <a:rPr lang="en-US" dirty="0" smtClean="0"/>
              <a:t>– Another way to write radical expressions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Exponents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206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8600" y="5410201"/>
            <a:ext cx="8686800" cy="1143000"/>
          </a:xfrm>
        </p:spPr>
        <p:txBody>
          <a:bodyPr/>
          <a:lstStyle/>
          <a:p>
            <a:r>
              <a:rPr lang="en-US" dirty="0" smtClean="0"/>
              <a:t>Conjugates - Example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2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 bwMode="white">
          <a:xfrm>
            <a:off x="685800" y="1676401"/>
            <a:ext cx="7391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white">
          <a:xfrm>
            <a:off x="838200" y="2133601"/>
            <a:ext cx="7391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white">
          <a:xfrm>
            <a:off x="914400" y="2590801"/>
            <a:ext cx="7391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white">
          <a:xfrm>
            <a:off x="762000" y="3429001"/>
            <a:ext cx="7391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white">
          <a:xfrm>
            <a:off x="1219200" y="3810001"/>
            <a:ext cx="7391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white">
          <a:xfrm>
            <a:off x="838200" y="4800601"/>
            <a:ext cx="7391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 bwMode="white">
          <a:xfrm>
            <a:off x="1524000" y="5334001"/>
            <a:ext cx="7391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white">
          <a:xfrm>
            <a:off x="1295400" y="5715001"/>
            <a:ext cx="7391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 bwMode="white">
          <a:xfrm>
            <a:off x="1295400" y="6172201"/>
            <a:ext cx="7391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Exponents - Practice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424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8382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885546"/>
            <a:ext cx="457200" cy="67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981200"/>
            <a:ext cx="1277744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2057400"/>
            <a:ext cx="461963" cy="65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3200400"/>
            <a:ext cx="13411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3276600"/>
            <a:ext cx="457200" cy="71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white">
          <a:xfrm>
            <a:off x="1752600" y="762000"/>
            <a:ext cx="1295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2362200" y="2057400"/>
            <a:ext cx="1295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2362200" y="3276600"/>
            <a:ext cx="1295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Rational Exponents - Example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" y="152400"/>
            <a:ext cx="9142413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 bwMode="white">
          <a:xfrm>
            <a:off x="1373187" y="1308100"/>
            <a:ext cx="2743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6554787" y="1384300"/>
            <a:ext cx="2590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1601787" y="2755900"/>
            <a:ext cx="2743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6783387" y="2832100"/>
            <a:ext cx="2362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Exponents - Practice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847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219200"/>
            <a:ext cx="736600" cy="82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295400"/>
            <a:ext cx="91240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white">
          <a:xfrm>
            <a:off x="2362200" y="1295400"/>
            <a:ext cx="1295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4800600" y="1371600"/>
            <a:ext cx="1295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Exponents - Practice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8839200" cy="56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990600"/>
            <a:ext cx="711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013460"/>
            <a:ext cx="685800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white">
          <a:xfrm>
            <a:off x="2971800" y="1066800"/>
            <a:ext cx="1295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4953000" y="1066800"/>
            <a:ext cx="1295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Exponents - Summary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0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 Radicals - 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0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609600" y="1447800"/>
            <a:ext cx="3657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609600" y="2590800"/>
            <a:ext cx="5029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85800" y="3505200"/>
            <a:ext cx="8458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Rational Exponents - Example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405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609600" y="1828801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609600" y="2209801"/>
            <a:ext cx="2743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685800" y="2743201"/>
            <a:ext cx="2743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685800" y="3276601"/>
            <a:ext cx="2743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685800" y="3886201"/>
            <a:ext cx="2743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3886200" y="1752601"/>
            <a:ext cx="2743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4572000" y="2133601"/>
            <a:ext cx="2743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4724400" y="2743201"/>
            <a:ext cx="2743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4800600" y="3276601"/>
            <a:ext cx="2743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white">
          <a:xfrm>
            <a:off x="4648200" y="3886201"/>
            <a:ext cx="2743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8600" y="4343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Rational Exponents - Example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503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 bwMode="white">
          <a:xfrm>
            <a:off x="457200" y="1600200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white">
          <a:xfrm>
            <a:off x="609600" y="2057400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white">
          <a:xfrm>
            <a:off x="609600" y="2514600"/>
            <a:ext cx="3048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white">
          <a:xfrm>
            <a:off x="533400" y="3200400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 bwMode="white">
          <a:xfrm>
            <a:off x="457200" y="3810000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white">
          <a:xfrm>
            <a:off x="457200" y="4343400"/>
            <a:ext cx="3048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 bwMode="white">
          <a:xfrm>
            <a:off x="533400" y="5029200"/>
            <a:ext cx="3048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white">
          <a:xfrm>
            <a:off x="3352800" y="1600200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 bwMode="white">
          <a:xfrm>
            <a:off x="4191000" y="2057400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white">
          <a:xfrm>
            <a:off x="4191000" y="2514600"/>
            <a:ext cx="3048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white">
          <a:xfrm>
            <a:off x="4114800" y="3200400"/>
            <a:ext cx="3048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white">
          <a:xfrm>
            <a:off x="4038600" y="3810000"/>
            <a:ext cx="3048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 bwMode="white">
          <a:xfrm>
            <a:off x="4343400" y="4495800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Exponents - Practice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29349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1" y="838200"/>
            <a:ext cx="9304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1" y="914400"/>
            <a:ext cx="5617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1" y="21336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1" y="2286000"/>
            <a:ext cx="390525" cy="49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1" y="3581400"/>
            <a:ext cx="1181100" cy="64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1" y="3657600"/>
            <a:ext cx="506686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white">
          <a:xfrm>
            <a:off x="2286000" y="838200"/>
            <a:ext cx="1295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2286000" y="2209800"/>
            <a:ext cx="1295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2438400" y="3657600"/>
            <a:ext cx="1295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Exponents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38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Simplified exponents are always positive numbers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Rational Exponents - Example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30"/>
          <p:cNvSpPr/>
          <p:nvPr/>
        </p:nvSpPr>
        <p:spPr bwMode="white">
          <a:xfrm>
            <a:off x="1981200" y="1447801"/>
            <a:ext cx="3048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 bwMode="white">
          <a:xfrm>
            <a:off x="2133600" y="2057401"/>
            <a:ext cx="3048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 bwMode="white">
          <a:xfrm>
            <a:off x="1981200" y="2590801"/>
            <a:ext cx="3048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 bwMode="white">
          <a:xfrm>
            <a:off x="2057400" y="3200401"/>
            <a:ext cx="3048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 bwMode="white">
          <a:xfrm>
            <a:off x="1981200" y="4038601"/>
            <a:ext cx="3048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Exponents - Practice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5132754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066800"/>
            <a:ext cx="850900" cy="125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6248400" y="1219200"/>
            <a:ext cx="1295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724400"/>
          </a:xfrm>
        </p:spPr>
        <p:txBody>
          <a:bodyPr/>
          <a:lstStyle/>
          <a:p>
            <a:r>
              <a:rPr lang="en-US" sz="2800" dirty="0" smtClean="0"/>
              <a:t>Radical index is denominator of fractional exponent</a:t>
            </a:r>
          </a:p>
          <a:p>
            <a:r>
              <a:rPr lang="en-US" sz="2800" dirty="0" smtClean="0"/>
              <a:t>Multiply terms with common base – Add exponents</a:t>
            </a:r>
          </a:p>
          <a:p>
            <a:r>
              <a:rPr lang="en-US" sz="2800" dirty="0" smtClean="0"/>
              <a:t>Divide terms with common base – Subtract the denominator</a:t>
            </a:r>
          </a:p>
          <a:p>
            <a:r>
              <a:rPr lang="en-US" sz="2800" dirty="0" smtClean="0"/>
              <a:t>Negative exponents – Make positive and switch to other side of fraction</a:t>
            </a:r>
          </a:p>
          <a:p>
            <a:r>
              <a:rPr lang="en-US" sz="2800" dirty="0" smtClean="0"/>
              <a:t>Exponent to an exponent – Multiply exponents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439088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524000"/>
            <a:ext cx="8382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352800"/>
            <a:ext cx="934028" cy="118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1981200"/>
            <a:ext cx="8001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962400"/>
            <a:ext cx="955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2057400" y="1828800"/>
            <a:ext cx="1295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2209800" y="3886200"/>
            <a:ext cx="1295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41452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600200"/>
            <a:ext cx="1079500" cy="102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352800"/>
            <a:ext cx="927100" cy="70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752600"/>
            <a:ext cx="622300" cy="76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276600"/>
            <a:ext cx="609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2667000" y="1676400"/>
            <a:ext cx="1295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2590800" y="3276600"/>
            <a:ext cx="1295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519288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" y="1066800"/>
            <a:ext cx="131781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1" y="2971800"/>
            <a:ext cx="1041400" cy="113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1" y="1219200"/>
            <a:ext cx="515744" cy="117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76" y="3352801"/>
            <a:ext cx="53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2590800" y="1143000"/>
            <a:ext cx="1295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2362200" y="3276600"/>
            <a:ext cx="1295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 Radicals - Practice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29717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43000"/>
            <a:ext cx="251313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2192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514600"/>
            <a:ext cx="2630714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514600"/>
            <a:ext cx="619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3733800"/>
            <a:ext cx="324587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3886200"/>
            <a:ext cx="2745874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white">
          <a:xfrm>
            <a:off x="3200400" y="114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3352800" y="23622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4114800" y="3733800"/>
            <a:ext cx="2971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500888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716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200400"/>
            <a:ext cx="899886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600200"/>
            <a:ext cx="615950" cy="8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2971800"/>
            <a:ext cx="609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3276600" y="1600200"/>
            <a:ext cx="1295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2667000" y="2819400"/>
            <a:ext cx="1295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478887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762000"/>
            <a:ext cx="965200" cy="127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286000"/>
            <a:ext cx="1283426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990600"/>
            <a:ext cx="177038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2286000"/>
            <a:ext cx="108366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2286000" y="914400"/>
            <a:ext cx="2514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2514600" y="2209800"/>
            <a:ext cx="1676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86800" cy="95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19200"/>
            <a:ext cx="159766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524000"/>
            <a:ext cx="545848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3200400" y="1143000"/>
            <a:ext cx="5943600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86800" cy="95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19200"/>
            <a:ext cx="1469091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990600"/>
            <a:ext cx="297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3124200" y="914400"/>
            <a:ext cx="6019800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615 – 616</a:t>
            </a:r>
          </a:p>
          <a:p>
            <a:endParaRPr lang="en-US" dirty="0" smtClean="0"/>
          </a:p>
          <a:p>
            <a:r>
              <a:rPr lang="en-US" dirty="0" smtClean="0"/>
              <a:t>30 – 56 even, 62-76 even,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Simplified Radical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Radical expressions are considered “simplified” when all possible integers have been brought outside the radical sign.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8600" y="4267200"/>
            <a:ext cx="8686800" cy="1143000"/>
          </a:xfrm>
        </p:spPr>
        <p:txBody>
          <a:bodyPr/>
          <a:lstStyle/>
          <a:p>
            <a:r>
              <a:rPr lang="en-US" dirty="0" smtClean="0"/>
              <a:t>Simplify Radicals - 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0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685800" y="1905000"/>
            <a:ext cx="6324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838200" y="2362200"/>
            <a:ext cx="6324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838200" y="2819400"/>
            <a:ext cx="6324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685800" y="3886200"/>
            <a:ext cx="6324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914400" y="4343400"/>
            <a:ext cx="6324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914400" y="4800600"/>
            <a:ext cx="6324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 Radicals - Practice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447801"/>
            <a:ext cx="1504950" cy="6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590801"/>
            <a:ext cx="15875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371601"/>
            <a:ext cx="1676400" cy="94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438401"/>
            <a:ext cx="1642979" cy="91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04800"/>
            <a:ext cx="6553200" cy="6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2895600" y="1143000"/>
            <a:ext cx="2133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3048000" y="2514600"/>
            <a:ext cx="2362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 Radicals - Example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0972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2743201" y="160020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2743201" y="205740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2667001" y="259080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2590801" y="304800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 Radicals - Practice</a:t>
            </a:r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6553200" cy="6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76401"/>
            <a:ext cx="323508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752601"/>
            <a:ext cx="1727200" cy="60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3226</TotalTime>
  <Words>302</Words>
  <Application>Microsoft Office PowerPoint</Application>
  <PresentationFormat>On-screen Show (4:3)</PresentationFormat>
  <Paragraphs>106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Jeff01</vt:lpstr>
      <vt:lpstr>Algebra 2  8-6</vt:lpstr>
      <vt:lpstr>Property</vt:lpstr>
      <vt:lpstr>Multiply Radicals - Example</vt:lpstr>
      <vt:lpstr>Multiply Radicals - Practice</vt:lpstr>
      <vt:lpstr>Simplified Radical Expressions</vt:lpstr>
      <vt:lpstr>Simplify Radicals - Example</vt:lpstr>
      <vt:lpstr>Simplify Radicals - Practice</vt:lpstr>
      <vt:lpstr>Simplify Radicals - Example</vt:lpstr>
      <vt:lpstr>Simplify Radicals - Practice</vt:lpstr>
      <vt:lpstr>Property</vt:lpstr>
      <vt:lpstr>Simplify Radicals - Example</vt:lpstr>
      <vt:lpstr>Simplify Radicals - Practice</vt:lpstr>
      <vt:lpstr>Definition</vt:lpstr>
      <vt:lpstr>Rationalizing - Example</vt:lpstr>
      <vt:lpstr>Rationalizing - Example</vt:lpstr>
      <vt:lpstr>Rationalizing - Practice</vt:lpstr>
      <vt:lpstr>Summary</vt:lpstr>
      <vt:lpstr>Big Idea - Summary</vt:lpstr>
      <vt:lpstr>Summary</vt:lpstr>
      <vt:lpstr>Example</vt:lpstr>
      <vt:lpstr>Radical Expressions</vt:lpstr>
      <vt:lpstr>Vocabulary</vt:lpstr>
      <vt:lpstr>Rational Exponents</vt:lpstr>
      <vt:lpstr>Conjugates - Example</vt:lpstr>
      <vt:lpstr>Rational Exponents - Practice</vt:lpstr>
      <vt:lpstr>Rational Exponents - Example</vt:lpstr>
      <vt:lpstr>Rational Exponents - Practice</vt:lpstr>
      <vt:lpstr>Rational Exponents - Practice</vt:lpstr>
      <vt:lpstr>Exponents - Summary</vt:lpstr>
      <vt:lpstr>Rational Exponents - Example</vt:lpstr>
      <vt:lpstr>Rational Exponents - Example</vt:lpstr>
      <vt:lpstr>Rational Exponents - Practice</vt:lpstr>
      <vt:lpstr>Rational Exponents</vt:lpstr>
      <vt:lpstr>Rational Exponents - Example</vt:lpstr>
      <vt:lpstr>Rational Exponents - Practice</vt:lpstr>
      <vt:lpstr>Big Idea - Summary</vt:lpstr>
      <vt:lpstr>Practice</vt:lpstr>
      <vt:lpstr>Practice</vt:lpstr>
      <vt:lpstr>Practice</vt:lpstr>
      <vt:lpstr>Practice</vt:lpstr>
      <vt:lpstr>Practice</vt:lpstr>
      <vt:lpstr>Example</vt:lpstr>
      <vt:lpstr>Example</vt:lpstr>
      <vt:lpstr>Homework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Expressions</dc:title>
  <dc:creator>Fronius</dc:creator>
  <cp:lastModifiedBy>Jeff Fronius</cp:lastModifiedBy>
  <cp:revision>222</cp:revision>
  <dcterms:created xsi:type="dcterms:W3CDTF">2008-08-10T20:43:11Z</dcterms:created>
  <dcterms:modified xsi:type="dcterms:W3CDTF">2015-02-16T21:16:15Z</dcterms:modified>
</cp:coreProperties>
</file>