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79" r:id="rId2"/>
    <p:sldId id="303" r:id="rId3"/>
    <p:sldId id="295" r:id="rId4"/>
    <p:sldId id="296" r:id="rId5"/>
    <p:sldId id="297" r:id="rId6"/>
    <p:sldId id="305" r:id="rId7"/>
    <p:sldId id="306" r:id="rId8"/>
    <p:sldId id="307" r:id="rId9"/>
    <p:sldId id="308" r:id="rId10"/>
    <p:sldId id="309" r:id="rId11"/>
    <p:sldId id="291" r:id="rId12"/>
    <p:sldId id="304" r:id="rId13"/>
    <p:sldId id="292" r:id="rId14"/>
    <p:sldId id="293" r:id="rId15"/>
    <p:sldId id="298" r:id="rId16"/>
    <p:sldId id="294" r:id="rId17"/>
    <p:sldId id="302" r:id="rId1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90" d="100"/>
          <a:sy n="90" d="100"/>
        </p:scale>
        <p:origin x="-114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 6-3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Polynomials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7478713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500"/>
            <a:ext cx="5524500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667000"/>
            <a:ext cx="5626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429000"/>
            <a:ext cx="3492500" cy="42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1270000"/>
            <a:ext cx="3505200" cy="39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5181600" y="1143000"/>
            <a:ext cx="3733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5181600" y="3365500"/>
            <a:ext cx="3962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26" y="127000"/>
            <a:ext cx="909297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79500"/>
            <a:ext cx="2309586" cy="40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1524000" y="762000"/>
            <a:ext cx="73914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Theorem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444500"/>
            <a:ext cx="7110413" cy="232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0"/>
            <a:ext cx="9144000" cy="14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59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 bwMode="white">
          <a:xfrm>
            <a:off x="457200" y="1206501"/>
            <a:ext cx="73914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533400" y="2095501"/>
            <a:ext cx="73914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533400" y="3302001"/>
            <a:ext cx="7391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035143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0" y="825500"/>
            <a:ext cx="91440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0" y="1778000"/>
            <a:ext cx="9144000" cy="95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2857500"/>
            <a:ext cx="91440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Division – Practice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47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825500"/>
            <a:ext cx="1041400" cy="57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0" y="889000"/>
            <a:ext cx="9144000" cy="95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Pages 426 - 428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		</a:t>
            </a:r>
            <a:r>
              <a:rPr lang="en-US" sz="4000" b="1" dirty="0" smtClean="0"/>
              <a:t>5, 6, 31, 45, 49, 53, 71</a:t>
            </a:r>
            <a:endParaRPr lang="en-US" sz="4000" b="1" dirty="0" smtClean="0"/>
          </a:p>
          <a:p>
            <a:pPr>
              <a:buNone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"/>
            <a:ext cx="7848600" cy="462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8610600" cy="455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0" y="2984500"/>
            <a:ext cx="9144000" cy="177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6314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7924800" cy="481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29200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2000"/>
            <a:ext cx="870667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3949700" cy="40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730500"/>
            <a:ext cx="41402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492500"/>
            <a:ext cx="1498600" cy="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1524000"/>
            <a:ext cx="1270000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257800" y="1460500"/>
            <a:ext cx="15240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410200" y="3365500"/>
            <a:ext cx="15240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76900" cy="4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2000"/>
            <a:ext cx="4152900" cy="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730500"/>
            <a:ext cx="4343400" cy="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619500"/>
            <a:ext cx="1384300" cy="39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1397000"/>
            <a:ext cx="2413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5257800" y="1460500"/>
            <a:ext cx="28194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5943600" y="3619500"/>
            <a:ext cx="15240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952500"/>
            <a:ext cx="903109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2947</TotalTime>
  <Words>58</Words>
  <Application>Microsoft Office PowerPoint</Application>
  <PresentationFormat>On-screen Show (16:10)</PresentationFormat>
  <Paragraphs>33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Jeff01</vt:lpstr>
      <vt:lpstr>Algebra 2  6-3</vt:lpstr>
      <vt:lpstr>Synthetic Division</vt:lpstr>
      <vt:lpstr>Synthetic Division - Practice</vt:lpstr>
      <vt:lpstr>Synthetic Division - Practice</vt:lpstr>
      <vt:lpstr>Synthetic Division - Practice</vt:lpstr>
      <vt:lpstr>Example</vt:lpstr>
      <vt:lpstr>Practice</vt:lpstr>
      <vt:lpstr>Practice</vt:lpstr>
      <vt:lpstr>Example</vt:lpstr>
      <vt:lpstr>Practice</vt:lpstr>
      <vt:lpstr>Synthetic Division - Practice</vt:lpstr>
      <vt:lpstr>Remainder Theorem</vt:lpstr>
      <vt:lpstr>Polynomial Division</vt:lpstr>
      <vt:lpstr>Polynomial Division</vt:lpstr>
      <vt:lpstr>Polynomial Division</vt:lpstr>
      <vt:lpstr>Polynomial Division – 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203</cp:revision>
  <dcterms:created xsi:type="dcterms:W3CDTF">2008-08-10T20:43:11Z</dcterms:created>
  <dcterms:modified xsi:type="dcterms:W3CDTF">2014-01-03T14:51:45Z</dcterms:modified>
</cp:coreProperties>
</file>