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2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69" r:id="rId3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FFDDDD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0" y="-88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D0B3F6-4521-46DF-B09E-F25BAAA99E49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00C084-5979-4778-BBCF-96387CC0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60A87-2E75-441E-ABBF-93CA8ADC669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0C084-5979-4778-BBCF-96387CC09C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Algebra 2  4-1b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Operations with Matrices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Zero, Inverse - Examples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19685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27305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06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Zero, Inverse - Examples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032000"/>
            <a:ext cx="3810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7940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Zero, Inverse - 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798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19800" y="571500"/>
            <a:ext cx="21336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6400" y="2159000"/>
            <a:ext cx="28956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7000"/>
            <a:ext cx="8763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510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Subtraction is addition with the additive inverse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Subtraction may be accomplished by either subtracting, or using the additive inverse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883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0678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" y="1305718"/>
            <a:ext cx="12192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8300" y="1305718"/>
            <a:ext cx="3657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7300" y="2004218"/>
            <a:ext cx="77724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1100" y="2702718"/>
            <a:ext cx="54864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14999" cy="336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 - Practice</a:t>
            </a:r>
            <a:endParaRPr lang="en-US" dirty="0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90700"/>
            <a:ext cx="3201329" cy="8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238500"/>
            <a:ext cx="2002018" cy="9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9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- Example</a:t>
            </a:r>
            <a:endParaRPr lang="en-US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857500"/>
            <a:ext cx="41529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1524000"/>
            <a:ext cx="60960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349500"/>
            <a:ext cx="60960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667000"/>
            <a:ext cx="4343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048000"/>
            <a:ext cx="4343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492500"/>
            <a:ext cx="47244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- Practice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0"/>
            <a:ext cx="73247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14800" y="1714500"/>
            <a:ext cx="37338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3048000"/>
            <a:ext cx="3733800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Scalar </a:t>
            </a:r>
            <a:r>
              <a:rPr lang="en-US" sz="3600" dirty="0" smtClean="0"/>
              <a:t>– A real number factor.  Matrices can be multiplied by scalars</a:t>
            </a:r>
            <a:endParaRPr lang="en-US" sz="36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87500"/>
            <a:ext cx="504851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67200" y="1587500"/>
            <a:ext cx="2286000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Matrices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82296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94000"/>
            <a:ext cx="83058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Summary</a:t>
            </a:r>
            <a:endParaRPr lang="en-US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0"/>
            <a:ext cx="8839200" cy="13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6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1206500"/>
            <a:ext cx="59436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360" y="3746500"/>
            <a:ext cx="349064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1143000"/>
            <a:ext cx="19812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2095500"/>
            <a:ext cx="41910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048000"/>
            <a:ext cx="8534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7500"/>
            <a:ext cx="556139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41500"/>
            <a:ext cx="334735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Products - Example</a:t>
            </a:r>
            <a:endParaRPr lang="en-US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4000"/>
            <a:ext cx="902896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524000"/>
            <a:ext cx="56388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2349500"/>
            <a:ext cx="67056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54000"/>
            <a:ext cx="5152159" cy="37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59000"/>
            <a:ext cx="2286000" cy="42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175000"/>
            <a:ext cx="2286000" cy="4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98500"/>
            <a:ext cx="3492500" cy="10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71500"/>
            <a:ext cx="35956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841500"/>
            <a:ext cx="36618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3048000"/>
            <a:ext cx="3200400" cy="10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4000"/>
            <a:ext cx="8839200" cy="28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060"/>
            <a:ext cx="9144000" cy="10439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Solving Matrices with Scalar - Example</a:t>
            </a:r>
            <a:endParaRPr lang="en-US" sz="3200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9292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079500"/>
            <a:ext cx="563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651000"/>
            <a:ext cx="6781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222500"/>
            <a:ext cx="7772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2794000"/>
            <a:ext cx="6781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3365500"/>
            <a:ext cx="7543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15400" cy="331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060"/>
            <a:ext cx="9144000" cy="10439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Solving Matrices with Scalar - Example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066800" y="1333500"/>
            <a:ext cx="70104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1968500"/>
            <a:ext cx="70104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2667000"/>
            <a:ext cx="70104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060"/>
            <a:ext cx="9144000" cy="10439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Solving Matrices with Scalar - Practice</a:t>
            </a:r>
            <a:endParaRPr lang="en-US" sz="32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134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71500"/>
            <a:ext cx="4628896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413000"/>
            <a:ext cx="680618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4500"/>
            <a:ext cx="1498600" cy="9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1" y="3175000"/>
            <a:ext cx="260773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667000"/>
            <a:ext cx="2895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5300" y="2984500"/>
            <a:ext cx="102870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4316" y="3619500"/>
            <a:ext cx="36896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0"/>
            <a:ext cx="596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016000"/>
            <a:ext cx="342464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92800" y="2540000"/>
            <a:ext cx="3251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Matrices</a:t>
            </a:r>
            <a:endParaRPr lang="en-US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43100"/>
            <a:ext cx="7886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68800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39497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Pg 250 - 252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13 – 16, 18 – 21, 29, 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Matrices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8800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39497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95500"/>
            <a:ext cx="853888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Matrices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68800" cy="178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39497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095500"/>
            <a:ext cx="853888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2476500"/>
            <a:ext cx="784532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dirty="0" smtClean="0"/>
              <a:t>Adding Matrices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888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4000"/>
            <a:ext cx="6400800" cy="129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1" y="1651000"/>
            <a:ext cx="5924193" cy="113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2857500"/>
            <a:ext cx="542676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Addition Summary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127001"/>
            <a:ext cx="8839200" cy="285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Practice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5915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867400" y="508000"/>
            <a:ext cx="3048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1905000"/>
            <a:ext cx="3048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Zero Matrix </a:t>
            </a:r>
            <a:r>
              <a:rPr lang="en-US" sz="3600" dirty="0" smtClean="0"/>
              <a:t>– A matrix whose all elements are zero.  The additive identity matrix.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Inverse Matrix </a:t>
            </a:r>
            <a:r>
              <a:rPr lang="en-US" sz="3600" dirty="0" smtClean="0"/>
              <a:t>– A matrix whose all elements are additive inverses of the original matrix.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1931</TotalTime>
  <Words>181</Words>
  <Application>Microsoft Office PowerPoint</Application>
  <PresentationFormat>On-screen Show (16:10)</PresentationFormat>
  <Paragraphs>69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Jeff01</vt:lpstr>
      <vt:lpstr>Algebra 2  4-1b</vt:lpstr>
      <vt:lpstr>Adding Matrices</vt:lpstr>
      <vt:lpstr>Adding Matrices</vt:lpstr>
      <vt:lpstr>Adding Matrices</vt:lpstr>
      <vt:lpstr>Adding Matrices</vt:lpstr>
      <vt:lpstr>Adding Matrices</vt:lpstr>
      <vt:lpstr>Matrix Addition Summary</vt:lpstr>
      <vt:lpstr>Addition Practice</vt:lpstr>
      <vt:lpstr>Vocabulary</vt:lpstr>
      <vt:lpstr>Zero, Inverse - Examples</vt:lpstr>
      <vt:lpstr>Zero, Inverse - Examples</vt:lpstr>
      <vt:lpstr>Zero, Inverse - Practice</vt:lpstr>
      <vt:lpstr>Summary</vt:lpstr>
      <vt:lpstr>Subtraction</vt:lpstr>
      <vt:lpstr>Subtraction - Example</vt:lpstr>
      <vt:lpstr>Subtraction - Practice</vt:lpstr>
      <vt:lpstr>Solving - Example</vt:lpstr>
      <vt:lpstr>Solving - Practice</vt:lpstr>
      <vt:lpstr>Vocabulary</vt:lpstr>
      <vt:lpstr>Scalar Summary</vt:lpstr>
      <vt:lpstr>Example</vt:lpstr>
      <vt:lpstr>Practice</vt:lpstr>
      <vt:lpstr>Scalar Products - Example</vt:lpstr>
      <vt:lpstr>Practice</vt:lpstr>
      <vt:lpstr>Summary</vt:lpstr>
      <vt:lpstr>Solving Matrices with Scalar - Example</vt:lpstr>
      <vt:lpstr>Solving Matrices with Scalar - Example</vt:lpstr>
      <vt:lpstr>Solving Matrices with Scalar - Practice</vt:lpstr>
      <vt:lpstr>Slide 29</vt:lpstr>
      <vt:lpstr>Homework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106</cp:revision>
  <dcterms:created xsi:type="dcterms:W3CDTF">2008-08-10T20:43:11Z</dcterms:created>
  <dcterms:modified xsi:type="dcterms:W3CDTF">2014-10-11T13:17:28Z</dcterms:modified>
</cp:coreProperties>
</file>