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handoutMasterIdLst>
    <p:handoutMasterId r:id="rId23"/>
  </p:handoutMasterIdLst>
  <p:sldIdLst>
    <p:sldId id="549" r:id="rId2"/>
    <p:sldId id="564" r:id="rId3"/>
    <p:sldId id="565" r:id="rId4"/>
    <p:sldId id="566" r:id="rId5"/>
    <p:sldId id="568" r:id="rId6"/>
    <p:sldId id="569" r:id="rId7"/>
    <p:sldId id="570" r:id="rId8"/>
    <p:sldId id="571" r:id="rId9"/>
    <p:sldId id="572" r:id="rId10"/>
    <p:sldId id="573" r:id="rId11"/>
    <p:sldId id="574" r:id="rId12"/>
    <p:sldId id="576" r:id="rId13"/>
    <p:sldId id="575" r:id="rId14"/>
    <p:sldId id="583" r:id="rId15"/>
    <p:sldId id="577" r:id="rId16"/>
    <p:sldId id="578" r:id="rId17"/>
    <p:sldId id="579" r:id="rId18"/>
    <p:sldId id="580" r:id="rId19"/>
    <p:sldId id="581" r:id="rId20"/>
    <p:sldId id="582" r:id="rId21"/>
  </p:sldIdLst>
  <p:sldSz cx="9144000" cy="5715000" type="screen16x10"/>
  <p:notesSz cx="6858000" cy="9180513"/>
  <p:custShowLst>
    <p:custShow name="transparency 1" id="0">
      <p:sldLst/>
    </p:custShow>
    <p:custShow name="transparency 2" id="1">
      <p:sldLst/>
    </p:custShow>
    <p:custShow name="transparency 3" id="2">
      <p:sldLst/>
    </p:custShow>
    <p:custShow name="transparency 4" id="3">
      <p:sldLst/>
    </p:custShow>
    <p:custShow name="transparency 5" id="4">
      <p:sldLst/>
    </p:custShow>
    <p:custShow name="transparency 6" id="5">
      <p:sldLst/>
    </p:custShow>
    <p:custShow name="transparency 7" id="6">
      <p:sldLst/>
    </p:custShow>
    <p:custShow name="transparency 8" id="7">
      <p:sldLst/>
    </p:custShow>
    <p:custShow name="transparency 9" id="8">
      <p:sldLst/>
    </p:custShow>
    <p:custShow name="dotcom" id="9">
      <p:sldLst/>
    </p:custShow>
  </p:custShowLst>
  <p:custDataLst>
    <p:tags r:id="rId24"/>
  </p:custDataLst>
  <p:defaultTextStyle>
    <a:defPPr>
      <a:defRPr lang="en-US"/>
    </a:defPPr>
    <a:lvl1pPr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0000"/>
      </a:spcBef>
      <a:spcAft>
        <a:spcPct val="20000"/>
      </a:spcAft>
      <a:buClr>
        <a:srgbClr val="FFFFFF"/>
      </a:buClr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CCFF"/>
    <a:srgbClr val="FFFFCC"/>
    <a:srgbClr val="00006E"/>
    <a:srgbClr val="00FF00"/>
    <a:srgbClr val="00CCFF"/>
    <a:srgbClr val="FF9900"/>
    <a:srgbClr val="FFEB55"/>
    <a:srgbClr val="5F5F5F"/>
    <a:srgbClr val="A2FF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1" autoAdjust="0"/>
    <p:restoredTop sz="94613" autoAdjust="0"/>
  </p:normalViewPr>
  <p:slideViewPr>
    <p:cSldViewPr>
      <p:cViewPr>
        <p:scale>
          <a:sx n="80" d="100"/>
          <a:sy n="80" d="100"/>
        </p:scale>
        <p:origin x="-2022" y="-88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93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93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2172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200"/>
            </a:lvl1pPr>
          </a:lstStyle>
          <a:p>
            <a:fld id="{6DC49736-3CE0-438C-9C35-D81E8387CB6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FEB61F-8397-48AF-B80E-AAFB3EA05565}" type="datetimeFigureOut">
              <a:rPr lang="en-US" smtClean="0"/>
              <a:pPr/>
              <a:t>8/23/2014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6275" y="688975"/>
            <a:ext cx="5505450" cy="3441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0863"/>
            <a:ext cx="5486400" cy="4130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6BD18-4CBA-4AF2-A978-207ED87B1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76275" y="688975"/>
            <a:ext cx="5505450" cy="3441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66BD18-4CBA-4AF2-A978-207ED87B1A6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1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4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4" y="11430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4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4746625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4301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2  2-5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Two Variable Inequalities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00"/>
            <a:ext cx="6172200" cy="952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Variable Investigation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5855" y="169151"/>
            <a:ext cx="8077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Where is the straight line?</a:t>
            </a:r>
          </a:p>
        </p:txBody>
      </p:sp>
      <p:pic>
        <p:nvPicPr>
          <p:cNvPr id="458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7629" y="723889"/>
            <a:ext cx="4846373" cy="38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62665" y="809235"/>
            <a:ext cx="3714478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Along the equation.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00"/>
            <a:ext cx="6172200" cy="952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Variable Investigation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5855" y="169151"/>
            <a:ext cx="8077200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is above the straight line?</a:t>
            </a:r>
          </a:p>
        </p:txBody>
      </p:sp>
      <p:pic>
        <p:nvPicPr>
          <p:cNvPr id="458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1477" y="766562"/>
            <a:ext cx="4792525" cy="379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32237" y="851907"/>
            <a:ext cx="4214615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Greater than symbols.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00"/>
            <a:ext cx="6172200" cy="952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Variable Investigation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"/>
            <a:ext cx="80772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When given a complete inequality, we shade the region that is true</a:t>
            </a:r>
          </a:p>
        </p:txBody>
      </p:sp>
      <p:pic>
        <p:nvPicPr>
          <p:cNvPr id="458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6378" y="1022596"/>
            <a:ext cx="4687623" cy="371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00"/>
            <a:ext cx="9144000" cy="9525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Two Variable Inequality Summary</a:t>
            </a:r>
            <a:endParaRPr lang="en-US" sz="3200" dirty="0"/>
          </a:p>
        </p:txBody>
      </p:sp>
      <p:pic>
        <p:nvPicPr>
          <p:cNvPr id="4597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25183"/>
            <a:ext cx="8873360" cy="3004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59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2106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59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0766" y="2388106"/>
            <a:ext cx="7913235" cy="280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608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611" y="1"/>
            <a:ext cx="9146611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 bwMode="auto">
          <a:xfrm>
            <a:off x="340286" y="984251"/>
            <a:ext cx="5105400" cy="4127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64086" y="1428749"/>
            <a:ext cx="5448300" cy="635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78386" y="2063749"/>
            <a:ext cx="5105400" cy="254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940986" y="508001"/>
            <a:ext cx="3200400" cy="18097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40286" y="2381249"/>
            <a:ext cx="8801100" cy="1460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618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855" y="126478"/>
            <a:ext cx="38862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18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642" y="766562"/>
            <a:ext cx="8527575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628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9045" y="1"/>
            <a:ext cx="4234656" cy="58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28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6785" y="723890"/>
            <a:ext cx="4337050" cy="358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638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4000" cy="3888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 bwMode="auto">
          <a:xfrm>
            <a:off x="381000" y="857250"/>
            <a:ext cx="5105400" cy="317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04800" y="1206500"/>
            <a:ext cx="5105400" cy="317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09600" y="1587500"/>
            <a:ext cx="5105400" cy="317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47700" y="1905000"/>
            <a:ext cx="7962900" cy="317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19100" y="2349500"/>
            <a:ext cx="2552700" cy="3175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57200" y="2794000"/>
            <a:ext cx="5105400" cy="50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42900" y="3333752"/>
            <a:ext cx="5105400" cy="5397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600700" y="2413002"/>
            <a:ext cx="3543300" cy="142875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20000"/>
              </a:spcAft>
              <a:buClr>
                <a:srgbClr val="FFFFFF"/>
              </a:buClr>
              <a:buSzTx/>
              <a:buFontTx/>
              <a:buNone/>
              <a:tabLst>
                <a:tab pos="1314450" algn="l"/>
                <a:tab pos="1828800" algn="l"/>
                <a:tab pos="2057400" algn="l"/>
                <a:tab pos="4057650" algn="l"/>
                <a:tab pos="6057900" algn="l"/>
                <a:tab pos="7658100" algn="l"/>
              </a:tabLst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pic>
        <p:nvPicPr>
          <p:cNvPr id="4648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" y="0"/>
            <a:ext cx="4258469" cy="613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48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1570" y="467856"/>
            <a:ext cx="4495800" cy="3729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270642" y="0"/>
            <a:ext cx="8527715" cy="5715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Pages 129 - 131</a:t>
            </a:r>
          </a:p>
          <a:p>
            <a:pPr>
              <a:buNone/>
            </a:pPr>
            <a:r>
              <a:rPr lang="en-US" dirty="0" smtClean="0"/>
              <a:t>		Use Graph Paper</a:t>
            </a:r>
          </a:p>
          <a:p>
            <a:r>
              <a:rPr lang="en-US" dirty="0" smtClean="0"/>
              <a:t>25 – 33, 38 – 40, 43, 58, 62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Variable Investigation</a:t>
            </a:r>
            <a:endParaRPr lang="en-US" dirty="0"/>
          </a:p>
        </p:txBody>
      </p:sp>
      <p:pic>
        <p:nvPicPr>
          <p:cNvPr id="434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2481355" y="900414"/>
            <a:ext cx="2844800" cy="762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85855" y="297168"/>
            <a:ext cx="6787436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Label the first graph for the following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00"/>
            <a:ext cx="4879240" cy="952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Variable Investigation</a:t>
            </a:r>
            <a:endParaRPr lang="en-US" sz="2800" dirty="0"/>
          </a:p>
        </p:txBody>
      </p:sp>
      <p:pic>
        <p:nvPicPr>
          <p:cNvPr id="434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6062133" y="158750"/>
            <a:ext cx="3081867" cy="825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352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0" y="979922"/>
            <a:ext cx="7490780" cy="12531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invGray">
          <a:xfrm>
            <a:off x="4921561" y="2032000"/>
            <a:ext cx="3874990" cy="3683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257800" y="2508250"/>
            <a:ext cx="36420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4159250"/>
            <a:ext cx="36420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4572000"/>
            <a:ext cx="36420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57800" y="4984750"/>
            <a:ext cx="36420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&lt;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57800" y="2921000"/>
            <a:ext cx="36420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57800" y="3333750"/>
            <a:ext cx="36420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3746500"/>
            <a:ext cx="364202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4262" y="2729485"/>
            <a:ext cx="3802095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the chart for this equation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41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6062133" y="158750"/>
            <a:ext cx="3081867" cy="8255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invGray">
          <a:xfrm>
            <a:off x="1981200" y="1062451"/>
            <a:ext cx="5334000" cy="46525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5465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1047752"/>
            <a:ext cx="5634644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1981200" y="1062451"/>
            <a:ext cx="5334000" cy="46525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5568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508000"/>
            <a:ext cx="2854036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568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0705" y="1047752"/>
            <a:ext cx="5723215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1981200" y="1062451"/>
            <a:ext cx="5334000" cy="46525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5670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428517"/>
            <a:ext cx="2857500" cy="534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670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5" y="1016000"/>
            <a:ext cx="5655991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52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invGray">
          <a:xfrm>
            <a:off x="1981200" y="1062451"/>
            <a:ext cx="5334000" cy="4652549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</p:pic>
      <p:pic>
        <p:nvPicPr>
          <p:cNvPr id="45773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57900" y="444502"/>
            <a:ext cx="2827020" cy="560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5773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0700" y="1047752"/>
            <a:ext cx="5706374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500"/>
            <a:ext cx="6172200" cy="9525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 Variable Investigation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0640" y="211823"/>
            <a:ext cx="80772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On all of these graphs, what do you notice about the equal signs?</a:t>
            </a:r>
          </a:p>
        </p:txBody>
      </p:sp>
      <p:pic>
        <p:nvPicPr>
          <p:cNvPr id="4587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9173" y="766562"/>
            <a:ext cx="4684827" cy="3712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0" y="1363974"/>
            <a:ext cx="4464684" cy="5355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They are a straight line.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P:\Algebra 1\graphics\equations\03-01"/>
</p:tagLst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11620</TotalTime>
  <Words>133</Words>
  <Application>Microsoft Office PowerPoint</Application>
  <PresentationFormat>On-screen Show (16:10)</PresentationFormat>
  <Paragraphs>54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  <vt:variant>
        <vt:lpstr>Custom Shows</vt:lpstr>
      </vt:variant>
      <vt:variant>
        <vt:i4>10</vt:i4>
      </vt:variant>
    </vt:vector>
  </HeadingPairs>
  <TitlesOfParts>
    <vt:vector size="31" baseType="lpstr">
      <vt:lpstr>Jeff01</vt:lpstr>
      <vt:lpstr>Algebra 2  2-5</vt:lpstr>
      <vt:lpstr>Slide 2</vt:lpstr>
      <vt:lpstr>2 Variable Investigation</vt:lpstr>
      <vt:lpstr>2 Variable Investigation</vt:lpstr>
      <vt:lpstr>Slide 5</vt:lpstr>
      <vt:lpstr>Slide 6</vt:lpstr>
      <vt:lpstr>Slide 7</vt:lpstr>
      <vt:lpstr>Slide 8</vt:lpstr>
      <vt:lpstr>2 Variable Investigation</vt:lpstr>
      <vt:lpstr>2 Variable Investigation</vt:lpstr>
      <vt:lpstr>2 Variable Investigation</vt:lpstr>
      <vt:lpstr>2 Variable Investigation</vt:lpstr>
      <vt:lpstr>Two Variable Inequality Summary</vt:lpstr>
      <vt:lpstr>Slide 14</vt:lpstr>
      <vt:lpstr>Example</vt:lpstr>
      <vt:lpstr>Practice</vt:lpstr>
      <vt:lpstr>Practice</vt:lpstr>
      <vt:lpstr>Example</vt:lpstr>
      <vt:lpstr>Practice</vt:lpstr>
      <vt:lpstr>Homework</vt:lpstr>
      <vt:lpstr>transparency 1</vt:lpstr>
      <vt:lpstr>transparency 2</vt:lpstr>
      <vt:lpstr>transparency 3</vt:lpstr>
      <vt:lpstr>transparency 4</vt:lpstr>
      <vt:lpstr>transparency 5</vt:lpstr>
      <vt:lpstr>transparency 6</vt:lpstr>
      <vt:lpstr>transparency 7</vt:lpstr>
      <vt:lpstr>transparency 8</vt:lpstr>
      <vt:lpstr>transparency 9</vt:lpstr>
      <vt:lpstr>dotcom</vt:lpstr>
    </vt:vector>
  </TitlesOfParts>
  <Company>FSCreations,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Interactive Chalkboard</dc:title>
  <dc:subject>Algebra 1</dc:subject>
  <dc:creator>Glencoe/McGraw-Hill, Inc.</dc:creator>
  <cp:lastModifiedBy>Jeff Fronius</cp:lastModifiedBy>
  <cp:revision>315</cp:revision>
  <dcterms:created xsi:type="dcterms:W3CDTF">2002-01-18T18:33:30Z</dcterms:created>
  <dcterms:modified xsi:type="dcterms:W3CDTF">2014-08-23T19:57:37Z</dcterms:modified>
</cp:coreProperties>
</file>