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86" r:id="rId3"/>
    <p:sldId id="305" r:id="rId4"/>
    <p:sldId id="270" r:id="rId5"/>
    <p:sldId id="290" r:id="rId6"/>
    <p:sldId id="292" r:id="rId7"/>
    <p:sldId id="291" r:id="rId8"/>
    <p:sldId id="293" r:id="rId9"/>
    <p:sldId id="294" r:id="rId10"/>
    <p:sldId id="319" r:id="rId11"/>
    <p:sldId id="295" r:id="rId12"/>
    <p:sldId id="297" r:id="rId13"/>
    <p:sldId id="303" r:id="rId14"/>
    <p:sldId id="320" r:id="rId15"/>
    <p:sldId id="298" r:id="rId16"/>
    <p:sldId id="306" r:id="rId17"/>
    <p:sldId id="307" r:id="rId18"/>
    <p:sldId id="308" r:id="rId19"/>
    <p:sldId id="311" r:id="rId20"/>
    <p:sldId id="312" r:id="rId21"/>
    <p:sldId id="313" r:id="rId22"/>
    <p:sldId id="315" r:id="rId23"/>
    <p:sldId id="300" r:id="rId24"/>
    <p:sldId id="309" r:id="rId25"/>
    <p:sldId id="310" r:id="rId26"/>
    <p:sldId id="283" r:id="rId2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94" y="-88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6C710-BDD7-4139-8565-AD54E5923460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A4DD3-26CB-44E4-AC7E-48D951A6A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7CAF7-8F6C-46D5-A8AA-862B036C452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7CAF7-8F6C-46D5-A8AA-862B036C452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A4DD3-26CB-44E4-AC7E-48D951A6A8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1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4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4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4" y="11430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4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4746625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14301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3" Type="http://schemas.openxmlformats.org/officeDocument/2006/relationships/image" Target="../media/image64.emf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Algebra 2   2-8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Solving Absolute Value Equations and Inequalities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- Practice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167"/>
            <a:ext cx="7086600" cy="328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" y="1248833"/>
            <a:ext cx="685799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857501"/>
            <a:ext cx="7696200" cy="66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592667"/>
            <a:ext cx="414338" cy="34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05600" y="2116667"/>
            <a:ext cx="2223880" cy="375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0" y="3873501"/>
            <a:ext cx="5334000" cy="467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7315200" y="635000"/>
            <a:ext cx="18288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53200" y="2095500"/>
            <a:ext cx="24384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3873500"/>
            <a:ext cx="53340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762500"/>
            <a:ext cx="8686800" cy="952500"/>
          </a:xfrm>
        </p:spPr>
        <p:txBody>
          <a:bodyPr/>
          <a:lstStyle/>
          <a:p>
            <a:r>
              <a:rPr lang="en-US" dirty="0" smtClean="0"/>
              <a:t>Solving - Practice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3" y="232833"/>
            <a:ext cx="6705599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85800" y="804333"/>
            <a:ext cx="75438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2391833"/>
            <a:ext cx="7543800" cy="177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3400" y="4296833"/>
            <a:ext cx="7543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- Practice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32834"/>
            <a:ext cx="2413000" cy="306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867833"/>
            <a:ext cx="2311400" cy="35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931333"/>
            <a:ext cx="2273300" cy="33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1947333"/>
            <a:ext cx="23114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1947334"/>
            <a:ext cx="1765300" cy="32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3090334"/>
            <a:ext cx="2501900" cy="306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8200" y="3090334"/>
            <a:ext cx="2260600" cy="2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0" y="812950"/>
            <a:ext cx="609600" cy="56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81800" y="804333"/>
            <a:ext cx="384432" cy="592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95600" y="1820334"/>
            <a:ext cx="349250" cy="582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53200" y="2010834"/>
            <a:ext cx="736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76600" y="3153834"/>
            <a:ext cx="6731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86600" y="3153835"/>
            <a:ext cx="228600" cy="25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2971800" y="889000"/>
            <a:ext cx="7620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19400" y="1841500"/>
            <a:ext cx="762000" cy="57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276600" y="2984500"/>
            <a:ext cx="762000" cy="57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81800" y="889000"/>
            <a:ext cx="762000" cy="57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553200" y="1905000"/>
            <a:ext cx="762000" cy="57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34200" y="3111500"/>
            <a:ext cx="762000" cy="57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Inequality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2" y="148167"/>
            <a:ext cx="8618579" cy="262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1" y="3365500"/>
            <a:ext cx="58913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Great</a:t>
            </a:r>
            <a:r>
              <a:rPr lang="en-US" sz="3200" b="1" dirty="0" smtClean="0">
                <a:solidFill>
                  <a:srgbClr val="C00000"/>
                </a:solidFill>
              </a:rPr>
              <a:t>er</a:t>
            </a:r>
            <a:r>
              <a:rPr lang="en-US" sz="3200" b="1" dirty="0" smtClean="0">
                <a:solidFill>
                  <a:srgbClr val="0070C0"/>
                </a:solidFill>
              </a:rPr>
              <a:t> is </a:t>
            </a:r>
            <a:r>
              <a:rPr lang="en-US" sz="3200" b="1" dirty="0" smtClean="0">
                <a:solidFill>
                  <a:srgbClr val="C00000"/>
                </a:solidFill>
              </a:rPr>
              <a:t>OR    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like an OAR</a:t>
            </a:r>
            <a:endParaRPr lang="en-US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rgbClr val="0070C0"/>
                </a:solidFill>
              </a:rPr>
              <a:t>Less th</a:t>
            </a:r>
            <a:r>
              <a:rPr lang="en-US" sz="3200" b="1" dirty="0" smtClean="0">
                <a:solidFill>
                  <a:srgbClr val="C00000"/>
                </a:solidFill>
              </a:rPr>
              <a:t>an</a:t>
            </a:r>
            <a:r>
              <a:rPr lang="en-US" sz="3200" b="1" dirty="0" smtClean="0">
                <a:solidFill>
                  <a:srgbClr val="0070C0"/>
                </a:solidFill>
              </a:rPr>
              <a:t> is </a:t>
            </a:r>
            <a:r>
              <a:rPr lang="en-US" sz="3200" b="1" dirty="0" smtClean="0">
                <a:solidFill>
                  <a:srgbClr val="C00000"/>
                </a:solidFill>
              </a:rPr>
              <a:t>AND   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like a Sandwich</a:t>
            </a:r>
            <a:endParaRPr 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absolute value inequalities:</a:t>
            </a:r>
          </a:p>
          <a:p>
            <a:pPr lvl="1"/>
            <a:r>
              <a:rPr lang="en-US" dirty="0" smtClean="0"/>
              <a:t>“Greater than”  treat it like a compound inequality, with “or”</a:t>
            </a:r>
          </a:p>
          <a:p>
            <a:pPr lvl="1"/>
            <a:r>
              <a:rPr lang="en-US" dirty="0" smtClean="0"/>
              <a:t>“Less than” treat it like a compound inequality, with “or”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6655" y="3492500"/>
            <a:ext cx="9160655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Absolute Value Inequality - Example</a:t>
            </a:r>
            <a:endParaRPr lang="en-US" sz="2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32834"/>
            <a:ext cx="8458200" cy="2558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1058333"/>
            <a:ext cx="8610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312332"/>
            <a:ext cx="7543800" cy="825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2074333"/>
            <a:ext cx="75438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3" y="3153833"/>
            <a:ext cx="4097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Add the solution graph to your notes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Inequality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7391400" cy="92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825501"/>
            <a:ext cx="4876800" cy="62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502834"/>
            <a:ext cx="5410200" cy="166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365500"/>
            <a:ext cx="9144000" cy="1270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Inequality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7391400" cy="92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910167"/>
            <a:ext cx="4914900" cy="84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756834"/>
            <a:ext cx="5638800" cy="155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365500"/>
            <a:ext cx="9144000" cy="122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Inequality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0167"/>
            <a:ext cx="5105400" cy="634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"/>
            <a:ext cx="7391400" cy="92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502834"/>
            <a:ext cx="5562600" cy="1824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196168"/>
            <a:ext cx="9144000" cy="148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Inequality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784798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86833"/>
            <a:ext cx="3033486" cy="53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910167"/>
            <a:ext cx="7924800" cy="298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3958167"/>
            <a:ext cx="8305800" cy="76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Solution</a:t>
            </a:r>
            <a:r>
              <a:rPr lang="en-US" dirty="0" smtClean="0"/>
              <a:t> – A number that makes an equation true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Absolute Value </a:t>
            </a:r>
            <a:r>
              <a:rPr lang="en-US" dirty="0" smtClean="0"/>
              <a:t>– The distance from a number to zero (on a number line).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Inequality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784798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86834"/>
            <a:ext cx="3821430" cy="599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2" y="1164166"/>
            <a:ext cx="8782967" cy="1862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3280835"/>
            <a:ext cx="7086600" cy="1438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Inequality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229600" cy="59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86834"/>
            <a:ext cx="2438400" cy="94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418166"/>
            <a:ext cx="7086600" cy="2670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4296833"/>
            <a:ext cx="6813456" cy="1418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Inequality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229600" cy="59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571500"/>
            <a:ext cx="2438400" cy="67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333500"/>
            <a:ext cx="7696200" cy="24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3873501"/>
            <a:ext cx="8229600" cy="86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Absolute Value Inequality - Practice</a:t>
            </a:r>
            <a:endParaRPr lang="en-US" sz="4000" dirty="0"/>
          </a:p>
        </p:txBody>
      </p:sp>
      <p:pic>
        <p:nvPicPr>
          <p:cNvPr id="9" name="Picture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64008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98500"/>
            <a:ext cx="1574800" cy="35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587500"/>
            <a:ext cx="14732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2476501"/>
            <a:ext cx="1600200" cy="32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3302001"/>
            <a:ext cx="1828800" cy="306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09800" y="381000"/>
            <a:ext cx="256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09800" y="762000"/>
            <a:ext cx="5016500" cy="529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0" y="1460501"/>
            <a:ext cx="2540000" cy="306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86000" y="1778000"/>
            <a:ext cx="5003800" cy="550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14600" y="2349501"/>
            <a:ext cx="2654300" cy="37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38400" y="2794001"/>
            <a:ext cx="5041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743200" y="3429000"/>
            <a:ext cx="4229100" cy="35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Inequality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352800" cy="53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86834"/>
            <a:ext cx="2696862" cy="68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502834"/>
            <a:ext cx="8915400" cy="18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Inequality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352800" cy="53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86834"/>
            <a:ext cx="2888216" cy="89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672167"/>
            <a:ext cx="8382000" cy="242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Pages 154 – 156</a:t>
            </a:r>
          </a:p>
          <a:p>
            <a:endParaRPr lang="en-US" dirty="0" smtClean="0"/>
          </a:p>
          <a:p>
            <a:r>
              <a:rPr lang="en-US" dirty="0" smtClean="0"/>
              <a:t>16 – 19, 32 – 35, 37, 38, 40 – 42</a:t>
            </a:r>
            <a:r>
              <a:rPr lang="en-US" smtClean="0"/>
              <a:t>, 53</a:t>
            </a:r>
            <a:r>
              <a:rPr lang="en-US" dirty="0" smtClean="0"/>
              <a:t>, 59, 62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Inequality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32834"/>
            <a:ext cx="8763000" cy="304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8167"/>
            <a:ext cx="5651500" cy="221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- Example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1000" y="1037167"/>
            <a:ext cx="49530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3400" y="1354667"/>
            <a:ext cx="49530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3400" y="1735667"/>
            <a:ext cx="49530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33400" y="2053167"/>
            <a:ext cx="49530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32834"/>
            <a:ext cx="5715000" cy="2513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- Example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3400" y="1185333"/>
            <a:ext cx="4953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566333"/>
            <a:ext cx="4953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1883833"/>
            <a:ext cx="4953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3400" y="2328333"/>
            <a:ext cx="4953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- Example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48167"/>
            <a:ext cx="8797970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533400" y="1037167"/>
            <a:ext cx="3581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3400" y="1418167"/>
            <a:ext cx="83820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200" y="1799167"/>
            <a:ext cx="7467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9600" y="2180167"/>
            <a:ext cx="792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3400" y="2497667"/>
            <a:ext cx="5486400" cy="95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dirty="0" smtClean="0"/>
              <a:t>Solving - Practice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69342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571501"/>
            <a:ext cx="2514600" cy="63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3" y="1397000"/>
            <a:ext cx="3278459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3" y="2222500"/>
            <a:ext cx="3290711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3" y="3238500"/>
            <a:ext cx="318976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0400" y="698500"/>
            <a:ext cx="1621708" cy="48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14800" y="1460501"/>
            <a:ext cx="469900" cy="4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67199" y="2286000"/>
            <a:ext cx="1308652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91002" y="3238500"/>
            <a:ext cx="834571" cy="48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3200400" y="698500"/>
            <a:ext cx="18288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38600" y="1460500"/>
            <a:ext cx="18288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14800" y="2286000"/>
            <a:ext cx="18288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3238500"/>
            <a:ext cx="18288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8610600" cy="167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48167"/>
            <a:ext cx="8001000" cy="438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dirty="0" smtClean="0"/>
              <a:t>Solving - Example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4400" y="1291167"/>
            <a:ext cx="7543800" cy="133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2624667"/>
            <a:ext cx="7848600" cy="146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4148667"/>
            <a:ext cx="75438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550</TotalTime>
  <Words>214</Words>
  <Application>Microsoft Office PowerPoint</Application>
  <PresentationFormat>On-screen Show (16:10)</PresentationFormat>
  <Paragraphs>65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Jeff01</vt:lpstr>
      <vt:lpstr>Algebra 2   2-8</vt:lpstr>
      <vt:lpstr>Vocabulary</vt:lpstr>
      <vt:lpstr>Absolute Value Inequality</vt:lpstr>
      <vt:lpstr>Solving - Example</vt:lpstr>
      <vt:lpstr>Solving - Example</vt:lpstr>
      <vt:lpstr>Solving - Example</vt:lpstr>
      <vt:lpstr>Solving - Practice</vt:lpstr>
      <vt:lpstr>Vocabulary</vt:lpstr>
      <vt:lpstr>Solving - Example</vt:lpstr>
      <vt:lpstr>Absolute Value - Practice</vt:lpstr>
      <vt:lpstr>Solving - Practice</vt:lpstr>
      <vt:lpstr>Solving - Practice</vt:lpstr>
      <vt:lpstr>Absolute Value Inequality</vt:lpstr>
      <vt:lpstr>Absolute Value Inequalities</vt:lpstr>
      <vt:lpstr>Absolute Value Inequality - Example</vt:lpstr>
      <vt:lpstr>Absolute Value Inequality</vt:lpstr>
      <vt:lpstr>Absolute Value Inequality</vt:lpstr>
      <vt:lpstr>Absolute Value Inequality</vt:lpstr>
      <vt:lpstr>Absolute Value Inequality</vt:lpstr>
      <vt:lpstr>Absolute Value Inequality</vt:lpstr>
      <vt:lpstr>Absolute Value Inequality</vt:lpstr>
      <vt:lpstr>Absolute Value Inequality</vt:lpstr>
      <vt:lpstr>Absolute Value Inequality - Practice</vt:lpstr>
      <vt:lpstr>Absolute Value Inequality</vt:lpstr>
      <vt:lpstr>Absolute Value Inequality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Expressions</dc:title>
  <dc:creator>Fronius</dc:creator>
  <cp:lastModifiedBy>Jeff Fronius</cp:lastModifiedBy>
  <cp:revision>55</cp:revision>
  <dcterms:created xsi:type="dcterms:W3CDTF">2008-08-10T20:43:11Z</dcterms:created>
  <dcterms:modified xsi:type="dcterms:W3CDTF">2014-08-23T23:21:14Z</dcterms:modified>
</cp:coreProperties>
</file>