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8"/>
  </p:notesMasterIdLst>
  <p:sldIdLst>
    <p:sldId id="256" r:id="rId2"/>
    <p:sldId id="258" r:id="rId3"/>
    <p:sldId id="261" r:id="rId4"/>
    <p:sldId id="262" r:id="rId5"/>
    <p:sldId id="264" r:id="rId6"/>
    <p:sldId id="266" r:id="rId7"/>
    <p:sldId id="268" r:id="rId8"/>
    <p:sldId id="270" r:id="rId9"/>
    <p:sldId id="273" r:id="rId10"/>
    <p:sldId id="276" r:id="rId11"/>
    <p:sldId id="279" r:id="rId12"/>
    <p:sldId id="281" r:id="rId13"/>
    <p:sldId id="284" r:id="rId14"/>
    <p:sldId id="372" r:id="rId15"/>
    <p:sldId id="373" r:id="rId16"/>
    <p:sldId id="363" r:id="rId17"/>
    <p:sldId id="364" r:id="rId18"/>
    <p:sldId id="365" r:id="rId19"/>
    <p:sldId id="286" r:id="rId20"/>
    <p:sldId id="288" r:id="rId21"/>
    <p:sldId id="290" r:id="rId22"/>
    <p:sldId id="292" r:id="rId23"/>
    <p:sldId id="294" r:id="rId24"/>
    <p:sldId id="295" r:id="rId25"/>
    <p:sldId id="298" r:id="rId26"/>
    <p:sldId id="301" r:id="rId27"/>
    <p:sldId id="304" r:id="rId28"/>
    <p:sldId id="318" r:id="rId29"/>
    <p:sldId id="321" r:id="rId30"/>
    <p:sldId id="324" r:id="rId31"/>
    <p:sldId id="305" r:id="rId32"/>
    <p:sldId id="327" r:id="rId33"/>
    <p:sldId id="330" r:id="rId34"/>
    <p:sldId id="333" r:id="rId35"/>
    <p:sldId id="306" r:id="rId36"/>
    <p:sldId id="338" r:id="rId37"/>
    <p:sldId id="341" r:id="rId38"/>
    <p:sldId id="344" r:id="rId39"/>
    <p:sldId id="307" r:id="rId40"/>
    <p:sldId id="347" r:id="rId41"/>
    <p:sldId id="308" r:id="rId42"/>
    <p:sldId id="310" r:id="rId43"/>
    <p:sldId id="313" r:id="rId44"/>
    <p:sldId id="350" r:id="rId45"/>
    <p:sldId id="353" r:id="rId46"/>
    <p:sldId id="356" r:id="rId47"/>
    <p:sldId id="359" r:id="rId48"/>
    <p:sldId id="366" r:id="rId49"/>
    <p:sldId id="367" r:id="rId50"/>
    <p:sldId id="368" r:id="rId51"/>
    <p:sldId id="371" r:id="rId52"/>
    <p:sldId id="369" r:id="rId53"/>
    <p:sldId id="370" r:id="rId54"/>
    <p:sldId id="374" r:id="rId55"/>
    <p:sldId id="375" r:id="rId56"/>
    <p:sldId id="376" r:id="rId5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1E64"/>
    <a:srgbClr val="FFDDDD"/>
    <a:srgbClr val="FFCCCC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524" y="-71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F2DFB-85CB-458E-A4FF-EC85D777107C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7CAF7-8F6C-46D5-A8AA-862B036C45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7CAF7-8F6C-46D5-A8AA-862B036C452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826000"/>
            <a:ext cx="8001000" cy="889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95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53112" y="2424113"/>
            <a:ext cx="5715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0"/>
            <a:ext cx="86868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"/>
            <a:ext cx="8686800" cy="45085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1"/>
            <a:ext cx="7772400" cy="952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53112" y="2424113"/>
            <a:ext cx="5715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66700"/>
            <a:ext cx="42672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"/>
            <a:ext cx="42672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625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723900"/>
            <a:ext cx="4040188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1430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2" y="723900"/>
            <a:ext cx="4041775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46625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1539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4300"/>
            <a:ext cx="3008313" cy="44047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05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442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7000"/>
            <a:ext cx="8839200" cy="450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7625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1.png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5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95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95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1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34.pn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34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34.pn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58.png"/><Relationship Id="rId7" Type="http://schemas.openxmlformats.org/officeDocument/2006/relationships/image" Target="../media/image16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58.png"/><Relationship Id="rId7" Type="http://schemas.openxmlformats.org/officeDocument/2006/relationships/image" Target="../media/image17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58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83.png"/><Relationship Id="rId7" Type="http://schemas.openxmlformats.org/officeDocument/2006/relationships/image" Target="../media/image19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83.png"/><Relationship Id="rId7" Type="http://schemas.openxmlformats.org/officeDocument/2006/relationships/image" Target="../media/image19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png"/><Relationship Id="rId5" Type="http://schemas.openxmlformats.org/officeDocument/2006/relationships/image" Target="../media/image197.png"/><Relationship Id="rId4" Type="http://schemas.openxmlformats.org/officeDocument/2006/relationships/image" Target="../media/image196.png"/><Relationship Id="rId9" Type="http://schemas.openxmlformats.org/officeDocument/2006/relationships/image" Target="../media/image20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7" Type="http://schemas.openxmlformats.org/officeDocument/2006/relationships/image" Target="../media/image20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206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Relationship Id="rId9" Type="http://schemas.openxmlformats.org/officeDocument/2006/relationships/image" Target="../media/image2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3" Type="http://schemas.openxmlformats.org/officeDocument/2006/relationships/image" Target="../media/image206.png"/><Relationship Id="rId7" Type="http://schemas.openxmlformats.org/officeDocument/2006/relationships/image" Target="../media/image2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5" Type="http://schemas.openxmlformats.org/officeDocument/2006/relationships/image" Target="../media/image214.png"/><Relationship Id="rId4" Type="http://schemas.openxmlformats.org/officeDocument/2006/relationships/image" Target="../media/image213.png"/><Relationship Id="rId9" Type="http://schemas.openxmlformats.org/officeDocument/2006/relationships/image" Target="../media/image2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7" Type="http://schemas.openxmlformats.org/officeDocument/2006/relationships/image" Target="../media/image2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4.png"/><Relationship Id="rId5" Type="http://schemas.openxmlformats.org/officeDocument/2006/relationships/image" Target="../media/image233.png"/><Relationship Id="rId4" Type="http://schemas.openxmlformats.org/officeDocument/2006/relationships/image" Target="../media/image23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55.png"/><Relationship Id="rId7" Type="http://schemas.openxmlformats.org/officeDocument/2006/relationships/image" Target="../media/image2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.png"/><Relationship Id="rId5" Type="http://schemas.openxmlformats.org/officeDocument/2006/relationships/image" Target="../media/image237.png"/><Relationship Id="rId4" Type="http://schemas.openxmlformats.org/officeDocument/2006/relationships/image" Target="../media/image236.png"/><Relationship Id="rId9" Type="http://schemas.openxmlformats.org/officeDocument/2006/relationships/image" Target="../media/image24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3" Type="http://schemas.openxmlformats.org/officeDocument/2006/relationships/image" Target="../media/image155.png"/><Relationship Id="rId7" Type="http://schemas.openxmlformats.org/officeDocument/2006/relationships/image" Target="../media/image2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4.png"/><Relationship Id="rId5" Type="http://schemas.openxmlformats.org/officeDocument/2006/relationships/image" Target="../media/image243.png"/><Relationship Id="rId4" Type="http://schemas.openxmlformats.org/officeDocument/2006/relationships/image" Target="../media/image242.png"/><Relationship Id="rId9" Type="http://schemas.openxmlformats.org/officeDocument/2006/relationships/image" Target="../media/image2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3.png"/><Relationship Id="rId4" Type="http://schemas.openxmlformats.org/officeDocument/2006/relationships/image" Target="../media/image2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6.png"/><Relationship Id="rId4" Type="http://schemas.openxmlformats.org/officeDocument/2006/relationships/image" Target="../media/image25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9.png"/><Relationship Id="rId4" Type="http://schemas.openxmlformats.org/officeDocument/2006/relationships/image" Target="../media/image25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2.png"/><Relationship Id="rId4" Type="http://schemas.openxmlformats.org/officeDocument/2006/relationships/image" Target="../media/image26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5.png"/><Relationship Id="rId4" Type="http://schemas.openxmlformats.org/officeDocument/2006/relationships/image" Target="../media/image264.png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33.png"/><Relationship Id="rId26" Type="http://schemas.openxmlformats.org/officeDocument/2006/relationships/image" Target="../media/image47.png"/><Relationship Id="rId39" Type="http://schemas.openxmlformats.org/officeDocument/2006/relationships/image" Target="../media/image81.png"/><Relationship Id="rId3" Type="http://schemas.openxmlformats.org/officeDocument/2006/relationships/image" Target="../media/image4.png"/><Relationship Id="rId21" Type="http://schemas.openxmlformats.org/officeDocument/2006/relationships/image" Target="../media/image37.png"/><Relationship Id="rId34" Type="http://schemas.openxmlformats.org/officeDocument/2006/relationships/image" Target="../media/image62.png"/><Relationship Id="rId42" Type="http://schemas.openxmlformats.org/officeDocument/2006/relationships/image" Target="../media/image89.png"/><Relationship Id="rId47" Type="http://schemas.openxmlformats.org/officeDocument/2006/relationships/image" Target="../media/image75.png"/><Relationship Id="rId7" Type="http://schemas.openxmlformats.org/officeDocument/2006/relationships/image" Target="../media/image10.png"/><Relationship Id="rId12" Type="http://schemas.openxmlformats.org/officeDocument/2006/relationships/image" Target="../media/image23.png"/><Relationship Id="rId17" Type="http://schemas.openxmlformats.org/officeDocument/2006/relationships/image" Target="../media/image32.png"/><Relationship Id="rId25" Type="http://schemas.openxmlformats.org/officeDocument/2006/relationships/image" Target="../media/image45.png"/><Relationship Id="rId33" Type="http://schemas.openxmlformats.org/officeDocument/2006/relationships/image" Target="../media/image58.png"/><Relationship Id="rId38" Type="http://schemas.openxmlformats.org/officeDocument/2006/relationships/image" Target="../media/image70.png"/><Relationship Id="rId46" Type="http://schemas.openxmlformats.org/officeDocument/2006/relationships/image" Target="../media/image74.png"/><Relationship Id="rId2" Type="http://schemas.openxmlformats.org/officeDocument/2006/relationships/notesSlide" Target="../notesSlides/notesSlide54.xml"/><Relationship Id="rId16" Type="http://schemas.openxmlformats.org/officeDocument/2006/relationships/image" Target="../media/image31.png"/><Relationship Id="rId20" Type="http://schemas.openxmlformats.org/officeDocument/2006/relationships/image" Target="../media/image36.png"/><Relationship Id="rId29" Type="http://schemas.openxmlformats.org/officeDocument/2006/relationships/image" Target="../media/image52.png"/><Relationship Id="rId41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21.png"/><Relationship Id="rId24" Type="http://schemas.openxmlformats.org/officeDocument/2006/relationships/image" Target="../media/image43.png"/><Relationship Id="rId32" Type="http://schemas.openxmlformats.org/officeDocument/2006/relationships/image" Target="../media/image56.png"/><Relationship Id="rId37" Type="http://schemas.openxmlformats.org/officeDocument/2006/relationships/image" Target="../media/image68.png"/><Relationship Id="rId40" Type="http://schemas.openxmlformats.org/officeDocument/2006/relationships/image" Target="../media/image84.png"/><Relationship Id="rId45" Type="http://schemas.openxmlformats.org/officeDocument/2006/relationships/image" Target="../media/image100.png"/><Relationship Id="rId5" Type="http://schemas.openxmlformats.org/officeDocument/2006/relationships/image" Target="../media/image7.png"/><Relationship Id="rId15" Type="http://schemas.openxmlformats.org/officeDocument/2006/relationships/image" Target="../media/image30.png"/><Relationship Id="rId23" Type="http://schemas.openxmlformats.org/officeDocument/2006/relationships/image" Target="../media/image41.png"/><Relationship Id="rId28" Type="http://schemas.openxmlformats.org/officeDocument/2006/relationships/image" Target="../media/image59.png"/><Relationship Id="rId36" Type="http://schemas.openxmlformats.org/officeDocument/2006/relationships/image" Target="../media/image66.png"/><Relationship Id="rId49" Type="http://schemas.openxmlformats.org/officeDocument/2006/relationships/image" Target="../media/image79.png"/><Relationship Id="rId10" Type="http://schemas.openxmlformats.org/officeDocument/2006/relationships/image" Target="../media/image18.png"/><Relationship Id="rId19" Type="http://schemas.openxmlformats.org/officeDocument/2006/relationships/image" Target="../media/image35.png"/><Relationship Id="rId31" Type="http://schemas.openxmlformats.org/officeDocument/2006/relationships/image" Target="../media/image55.png"/><Relationship Id="rId44" Type="http://schemas.openxmlformats.org/officeDocument/2006/relationships/image" Target="../media/image98.pn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openxmlformats.org/officeDocument/2006/relationships/image" Target="../media/image27.png"/><Relationship Id="rId22" Type="http://schemas.openxmlformats.org/officeDocument/2006/relationships/image" Target="../media/image38.png"/><Relationship Id="rId27" Type="http://schemas.openxmlformats.org/officeDocument/2006/relationships/image" Target="../media/image49.png"/><Relationship Id="rId30" Type="http://schemas.openxmlformats.org/officeDocument/2006/relationships/image" Target="../media/image53.png"/><Relationship Id="rId35" Type="http://schemas.openxmlformats.org/officeDocument/2006/relationships/image" Target="../media/image64.png"/><Relationship Id="rId43" Type="http://schemas.openxmlformats.org/officeDocument/2006/relationships/image" Target="../media/image93.png"/><Relationship Id="rId48" Type="http://schemas.openxmlformats.org/officeDocument/2006/relationships/image" Target="../media/image78.png"/><Relationship Id="rId8" Type="http://schemas.openxmlformats.org/officeDocument/2006/relationships/image" Target="../media/image16.pn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3.png"/><Relationship Id="rId18" Type="http://schemas.openxmlformats.org/officeDocument/2006/relationships/image" Target="../media/image133.png"/><Relationship Id="rId26" Type="http://schemas.openxmlformats.org/officeDocument/2006/relationships/image" Target="../media/image150.png"/><Relationship Id="rId39" Type="http://schemas.openxmlformats.org/officeDocument/2006/relationships/image" Target="../media/image178.png"/><Relationship Id="rId3" Type="http://schemas.openxmlformats.org/officeDocument/2006/relationships/image" Target="../media/image102.png"/><Relationship Id="rId21" Type="http://schemas.openxmlformats.org/officeDocument/2006/relationships/image" Target="../media/image138.png"/><Relationship Id="rId34" Type="http://schemas.openxmlformats.org/officeDocument/2006/relationships/image" Target="../media/image168.png"/><Relationship Id="rId42" Type="http://schemas.openxmlformats.org/officeDocument/2006/relationships/image" Target="../media/image185.png"/><Relationship Id="rId47" Type="http://schemas.openxmlformats.org/officeDocument/2006/relationships/image" Target="../media/image193.png"/><Relationship Id="rId50" Type="http://schemas.openxmlformats.org/officeDocument/2006/relationships/image" Target="../media/image201.png"/><Relationship Id="rId7" Type="http://schemas.openxmlformats.org/officeDocument/2006/relationships/image" Target="../media/image110.png"/><Relationship Id="rId12" Type="http://schemas.openxmlformats.org/officeDocument/2006/relationships/image" Target="../media/image120.png"/><Relationship Id="rId17" Type="http://schemas.openxmlformats.org/officeDocument/2006/relationships/image" Target="../media/image131.png"/><Relationship Id="rId25" Type="http://schemas.openxmlformats.org/officeDocument/2006/relationships/image" Target="../media/image148.png"/><Relationship Id="rId33" Type="http://schemas.openxmlformats.org/officeDocument/2006/relationships/image" Target="../media/image166.png"/><Relationship Id="rId38" Type="http://schemas.openxmlformats.org/officeDocument/2006/relationships/image" Target="../media/image176.png"/><Relationship Id="rId46" Type="http://schemas.openxmlformats.org/officeDocument/2006/relationships/image" Target="../media/image191.png"/><Relationship Id="rId2" Type="http://schemas.openxmlformats.org/officeDocument/2006/relationships/notesSlide" Target="../notesSlides/notesSlide55.xml"/><Relationship Id="rId16" Type="http://schemas.openxmlformats.org/officeDocument/2006/relationships/image" Target="../media/image129.png"/><Relationship Id="rId20" Type="http://schemas.openxmlformats.org/officeDocument/2006/relationships/image" Target="../media/image136.png"/><Relationship Id="rId29" Type="http://schemas.openxmlformats.org/officeDocument/2006/relationships/image" Target="../media/image156.png"/><Relationship Id="rId41" Type="http://schemas.openxmlformats.org/officeDocument/2006/relationships/image" Target="../media/image18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8.png"/><Relationship Id="rId11" Type="http://schemas.openxmlformats.org/officeDocument/2006/relationships/image" Target="../media/image118.png"/><Relationship Id="rId24" Type="http://schemas.openxmlformats.org/officeDocument/2006/relationships/image" Target="../media/image146.png"/><Relationship Id="rId32" Type="http://schemas.openxmlformats.org/officeDocument/2006/relationships/image" Target="../media/image162.png"/><Relationship Id="rId37" Type="http://schemas.openxmlformats.org/officeDocument/2006/relationships/image" Target="../media/image174.png"/><Relationship Id="rId40" Type="http://schemas.openxmlformats.org/officeDocument/2006/relationships/image" Target="../media/image180.png"/><Relationship Id="rId45" Type="http://schemas.openxmlformats.org/officeDocument/2006/relationships/image" Target="../media/image195.png"/><Relationship Id="rId5" Type="http://schemas.openxmlformats.org/officeDocument/2006/relationships/image" Target="../media/image106.png"/><Relationship Id="rId15" Type="http://schemas.openxmlformats.org/officeDocument/2006/relationships/image" Target="../media/image127.png"/><Relationship Id="rId23" Type="http://schemas.openxmlformats.org/officeDocument/2006/relationships/image" Target="../media/image144.png"/><Relationship Id="rId28" Type="http://schemas.openxmlformats.org/officeDocument/2006/relationships/image" Target="../media/image154.png"/><Relationship Id="rId36" Type="http://schemas.openxmlformats.org/officeDocument/2006/relationships/image" Target="../media/image172.png"/><Relationship Id="rId49" Type="http://schemas.openxmlformats.org/officeDocument/2006/relationships/image" Target="../media/image199.png"/><Relationship Id="rId10" Type="http://schemas.openxmlformats.org/officeDocument/2006/relationships/image" Target="../media/image116.png"/><Relationship Id="rId19" Type="http://schemas.openxmlformats.org/officeDocument/2006/relationships/image" Target="../media/image140.png"/><Relationship Id="rId31" Type="http://schemas.openxmlformats.org/officeDocument/2006/relationships/image" Target="../media/image160.png"/><Relationship Id="rId44" Type="http://schemas.openxmlformats.org/officeDocument/2006/relationships/image" Target="../media/image189.png"/><Relationship Id="rId52" Type="http://schemas.openxmlformats.org/officeDocument/2006/relationships/image" Target="../media/image205.png"/><Relationship Id="rId4" Type="http://schemas.openxmlformats.org/officeDocument/2006/relationships/image" Target="../media/image104.png"/><Relationship Id="rId9" Type="http://schemas.openxmlformats.org/officeDocument/2006/relationships/image" Target="../media/image114.png"/><Relationship Id="rId14" Type="http://schemas.openxmlformats.org/officeDocument/2006/relationships/image" Target="../media/image125.png"/><Relationship Id="rId22" Type="http://schemas.openxmlformats.org/officeDocument/2006/relationships/image" Target="../media/image142.png"/><Relationship Id="rId27" Type="http://schemas.openxmlformats.org/officeDocument/2006/relationships/image" Target="../media/image152.png"/><Relationship Id="rId30" Type="http://schemas.openxmlformats.org/officeDocument/2006/relationships/image" Target="../media/image164.png"/><Relationship Id="rId35" Type="http://schemas.openxmlformats.org/officeDocument/2006/relationships/image" Target="../media/image170.png"/><Relationship Id="rId43" Type="http://schemas.openxmlformats.org/officeDocument/2006/relationships/image" Target="../media/image187.png"/><Relationship Id="rId48" Type="http://schemas.openxmlformats.org/officeDocument/2006/relationships/image" Target="../media/image197.png"/><Relationship Id="rId8" Type="http://schemas.openxmlformats.org/officeDocument/2006/relationships/image" Target="../media/image112.png"/><Relationship Id="rId51" Type="http://schemas.openxmlformats.org/officeDocument/2006/relationships/image" Target="../media/image20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228.png"/><Relationship Id="rId18" Type="http://schemas.openxmlformats.org/officeDocument/2006/relationships/image" Target="../media/image238.png"/><Relationship Id="rId26" Type="http://schemas.openxmlformats.org/officeDocument/2006/relationships/image" Target="../media/image258.png"/><Relationship Id="rId3" Type="http://schemas.openxmlformats.org/officeDocument/2006/relationships/image" Target="../media/image220.png"/><Relationship Id="rId21" Type="http://schemas.openxmlformats.org/officeDocument/2006/relationships/image" Target="../media/image244.png"/><Relationship Id="rId7" Type="http://schemas.openxmlformats.org/officeDocument/2006/relationships/image" Target="../media/image214.png"/><Relationship Id="rId12" Type="http://schemas.openxmlformats.org/officeDocument/2006/relationships/image" Target="../media/image226.png"/><Relationship Id="rId17" Type="http://schemas.openxmlformats.org/officeDocument/2006/relationships/image" Target="../media/image236.png"/><Relationship Id="rId25" Type="http://schemas.openxmlformats.org/officeDocument/2006/relationships/image" Target="../media/image255.png"/><Relationship Id="rId2" Type="http://schemas.openxmlformats.org/officeDocument/2006/relationships/notesSlide" Target="../notesSlides/notesSlide56.xml"/><Relationship Id="rId16" Type="http://schemas.openxmlformats.org/officeDocument/2006/relationships/image" Target="../media/image235.png"/><Relationship Id="rId20" Type="http://schemas.openxmlformats.org/officeDocument/2006/relationships/image" Target="../media/image2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2.png"/><Relationship Id="rId11" Type="http://schemas.openxmlformats.org/officeDocument/2006/relationships/image" Target="../media/image224.png"/><Relationship Id="rId24" Type="http://schemas.openxmlformats.org/officeDocument/2006/relationships/image" Target="../media/image251.png"/><Relationship Id="rId5" Type="http://schemas.openxmlformats.org/officeDocument/2006/relationships/image" Target="../media/image210.png"/><Relationship Id="rId15" Type="http://schemas.openxmlformats.org/officeDocument/2006/relationships/image" Target="../media/image233.png"/><Relationship Id="rId23" Type="http://schemas.openxmlformats.org/officeDocument/2006/relationships/image" Target="../media/image249.png"/><Relationship Id="rId28" Type="http://schemas.openxmlformats.org/officeDocument/2006/relationships/image" Target="../media/image264.png"/><Relationship Id="rId10" Type="http://schemas.openxmlformats.org/officeDocument/2006/relationships/image" Target="../media/image222.png"/><Relationship Id="rId19" Type="http://schemas.openxmlformats.org/officeDocument/2006/relationships/image" Target="../media/image241.png"/><Relationship Id="rId4" Type="http://schemas.openxmlformats.org/officeDocument/2006/relationships/image" Target="../media/image208.png"/><Relationship Id="rId9" Type="http://schemas.openxmlformats.org/officeDocument/2006/relationships/image" Target="../media/image218.png"/><Relationship Id="rId14" Type="http://schemas.openxmlformats.org/officeDocument/2006/relationships/image" Target="../media/image230.png"/><Relationship Id="rId22" Type="http://schemas.openxmlformats.org/officeDocument/2006/relationships/image" Target="../media/image246.png"/><Relationship Id="rId27" Type="http://schemas.openxmlformats.org/officeDocument/2006/relationships/image" Target="../media/image2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Algebra 2  4-7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 Problems</a:t>
            </a:r>
          </a:p>
          <a:p>
            <a:r>
              <a:rPr lang="en-US" dirty="0" smtClean="0"/>
              <a:t>Matrices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458200" cy="54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98500"/>
            <a:ext cx="3737882" cy="86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762000"/>
            <a:ext cx="1936750" cy="97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2095500"/>
            <a:ext cx="2463800" cy="86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1" y="2286000"/>
            <a:ext cx="1781735" cy="56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3619500"/>
            <a:ext cx="3389586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55000" y="3619501"/>
            <a:ext cx="889000" cy="102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28600" y="512509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4876800" y="635000"/>
            <a:ext cx="2209800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4648200" y="2159000"/>
            <a:ext cx="1905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8229600" y="3429000"/>
            <a:ext cx="914400" cy="127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458200" cy="54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5000"/>
            <a:ext cx="402166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1" y="698500"/>
            <a:ext cx="1217951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1" y="2032000"/>
            <a:ext cx="2762469" cy="87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5468" y="2286000"/>
            <a:ext cx="392853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4191000" y="635000"/>
            <a:ext cx="18288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5181600" y="2286000"/>
            <a:ext cx="39624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1" y="5125095"/>
            <a:ext cx="727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153399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800100"/>
            <a:ext cx="3493621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705100"/>
            <a:ext cx="3843539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1562100"/>
            <a:ext cx="206586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3619500"/>
            <a:ext cx="2082800" cy="62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23900"/>
            <a:ext cx="306012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086100"/>
            <a:ext cx="2451100" cy="91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8153399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562100"/>
            <a:ext cx="1981200" cy="75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695700"/>
            <a:ext cx="1416050" cy="66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Given the inverse matrix relationship shown, solve the system of equations</a:t>
            </a:r>
            <a:endParaRPr lang="en-US" sz="2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79500"/>
            <a:ext cx="2982058" cy="97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1736" y="2286000"/>
            <a:ext cx="2112264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1" y="508001"/>
            <a:ext cx="3539359" cy="164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7010400" y="2286000"/>
            <a:ext cx="21336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Given the inverse matrix relationship shown, solve the system of equations</a:t>
            </a:r>
            <a:endParaRPr lang="en-US" sz="28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79500"/>
            <a:ext cx="3543674" cy="112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0356" y="2434167"/>
            <a:ext cx="1573645" cy="99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698500"/>
            <a:ext cx="3505200" cy="155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7315200" y="2476500"/>
            <a:ext cx="1828800" cy="1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Given the inverse matrix relationship shown, solve the system of equations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952500"/>
            <a:ext cx="344951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1" y="2857500"/>
            <a:ext cx="3501781" cy="70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508000"/>
            <a:ext cx="4394200" cy="21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5334000" y="2794000"/>
            <a:ext cx="3505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27001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Given the inverse matrix relationship shown, solve the system of equations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794000"/>
            <a:ext cx="2320290" cy="76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" y="1079500"/>
            <a:ext cx="2722995" cy="112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698500"/>
            <a:ext cx="3733800" cy="174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6400800" y="2857500"/>
            <a:ext cx="2438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27001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Given the inverse matrix relationship shown, solve the system of equations</a:t>
            </a:r>
            <a:endParaRPr 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79500"/>
            <a:ext cx="3098800" cy="11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341414"/>
            <a:ext cx="2514600" cy="72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698500"/>
            <a:ext cx="4343400" cy="20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5486400" y="3302000"/>
            <a:ext cx="3048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57800" cy="27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317500"/>
            <a:ext cx="8532813" cy="170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1" y="2159000"/>
            <a:ext cx="4390571" cy="46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15001" y="2222500"/>
            <a:ext cx="2532063" cy="61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492500"/>
            <a:ext cx="4800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3492500"/>
            <a:ext cx="283698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5410200" y="2159000"/>
            <a:ext cx="31242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5715000" y="3365500"/>
            <a:ext cx="28194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33800" y="1587501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1968501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86200" y="2857501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43600" cy="93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16000"/>
            <a:ext cx="2667000" cy="8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1" y="1206500"/>
            <a:ext cx="113306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1270000"/>
            <a:ext cx="5905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2095500"/>
            <a:ext cx="2133600" cy="126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1" y="2603500"/>
            <a:ext cx="139609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248400" y="2603500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-5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67300" y="3873501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29100" y="4254501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6801" y="3556000"/>
            <a:ext cx="2740869" cy="110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96201" y="3799974"/>
            <a:ext cx="1324841" cy="42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53400" y="4254500"/>
            <a:ext cx="7048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228600" y="512509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white">
          <a:xfrm>
            <a:off x="2895600" y="1143000"/>
            <a:ext cx="1828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white">
          <a:xfrm>
            <a:off x="5181600" y="1016000"/>
            <a:ext cx="1828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 bwMode="white">
          <a:xfrm>
            <a:off x="4419600" y="2667000"/>
            <a:ext cx="1828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 bwMode="white">
          <a:xfrm>
            <a:off x="6172200" y="2667000"/>
            <a:ext cx="1828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 bwMode="white">
          <a:xfrm>
            <a:off x="7620000" y="3619500"/>
            <a:ext cx="15240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white">
          <a:xfrm>
            <a:off x="8001000" y="43180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57800" cy="27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254000"/>
            <a:ext cx="8532813" cy="170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1" y="2159000"/>
            <a:ext cx="4308929" cy="52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05400" y="2159000"/>
            <a:ext cx="300181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238500"/>
            <a:ext cx="458643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38800" y="3302000"/>
            <a:ext cx="16891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5105400" y="2095500"/>
            <a:ext cx="3505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5486400" y="3302000"/>
            <a:ext cx="1828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57800" cy="27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254000"/>
            <a:ext cx="8532813" cy="170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349500"/>
            <a:ext cx="4629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38801" y="2286000"/>
            <a:ext cx="2261419" cy="60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1" y="3365500"/>
            <a:ext cx="5197147" cy="5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58000" y="3365500"/>
            <a:ext cx="723900" cy="67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5562600" y="2222500"/>
            <a:ext cx="2743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6324600" y="3492500"/>
            <a:ext cx="1828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57800" cy="27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254000"/>
            <a:ext cx="8532813" cy="170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1" y="2159000"/>
            <a:ext cx="432377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38801" y="2222500"/>
            <a:ext cx="1757973" cy="64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365500"/>
            <a:ext cx="6497864" cy="40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1" y="3365500"/>
            <a:ext cx="2326509" cy="66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5410200" y="2222500"/>
            <a:ext cx="21336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6629400" y="3365500"/>
            <a:ext cx="2362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7000"/>
            <a:ext cx="5186632" cy="97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81800" y="381000"/>
            <a:ext cx="652462" cy="56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1" y="2984500"/>
            <a:ext cx="4537193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77200" y="3302000"/>
            <a:ext cx="709612" cy="81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6400800" y="381000"/>
            <a:ext cx="1828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8001000" y="3302000"/>
            <a:ext cx="838200" cy="1079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7000"/>
            <a:ext cx="8516495" cy="95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91200" y="1270001"/>
            <a:ext cx="838200" cy="107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1" y="3302000"/>
            <a:ext cx="3933825" cy="124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23000" y="3460749"/>
            <a:ext cx="939800" cy="83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5257800" y="1397000"/>
            <a:ext cx="18288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6172200" y="3429000"/>
            <a:ext cx="18288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690995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571500"/>
            <a:ext cx="2619011" cy="95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952501"/>
            <a:ext cx="1219200" cy="51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2032000"/>
            <a:ext cx="270256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2095500"/>
            <a:ext cx="2335784" cy="64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3302000"/>
            <a:ext cx="2540254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810000"/>
            <a:ext cx="2038350" cy="56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3048000" y="825500"/>
            <a:ext cx="20574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4876800" y="1968500"/>
            <a:ext cx="28194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6477000" y="3683000"/>
            <a:ext cx="2514600" cy="82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690995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71500"/>
            <a:ext cx="274834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762000"/>
            <a:ext cx="1371600" cy="84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1" y="1968500"/>
            <a:ext cx="308035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2095500"/>
            <a:ext cx="1689100" cy="80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00" y="3302000"/>
            <a:ext cx="2540000" cy="133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7601" y="3858846"/>
            <a:ext cx="1518557" cy="68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3505200" y="698500"/>
            <a:ext cx="1828800" cy="1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5715000" y="1968500"/>
            <a:ext cx="1828800" cy="1079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7315200" y="3746500"/>
            <a:ext cx="18288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43600" cy="54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35000"/>
            <a:ext cx="2540000" cy="102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1016000"/>
            <a:ext cx="807474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2095500"/>
            <a:ext cx="32385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3478" y="2222500"/>
            <a:ext cx="1224722" cy="90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1" y="3746500"/>
            <a:ext cx="3614615" cy="97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3056" y="4064000"/>
            <a:ext cx="1690944" cy="67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3124200" y="889000"/>
            <a:ext cx="18288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6019800" y="1968500"/>
            <a:ext cx="1828800" cy="133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7315200" y="4127500"/>
            <a:ext cx="1828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43600" cy="54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71500"/>
            <a:ext cx="2203450" cy="123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1" y="1026030"/>
            <a:ext cx="2362200" cy="44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1" y="2159000"/>
            <a:ext cx="3366947" cy="104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1" y="2222500"/>
            <a:ext cx="162015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1" y="3810000"/>
            <a:ext cx="343735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3758475"/>
            <a:ext cx="1905000" cy="81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2819400" y="1016000"/>
            <a:ext cx="28194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5181600" y="2032000"/>
            <a:ext cx="1828800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7162800" y="3683000"/>
            <a:ext cx="19812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43600" cy="54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5000"/>
            <a:ext cx="309372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889000"/>
            <a:ext cx="2654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2032000"/>
            <a:ext cx="3636720" cy="82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1968500"/>
            <a:ext cx="3033346" cy="9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3556000"/>
            <a:ext cx="3425946" cy="111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400" y="3619500"/>
            <a:ext cx="1600200" cy="1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3124200" y="889000"/>
            <a:ext cx="35052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5562600" y="2032000"/>
            <a:ext cx="31242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7315200" y="3556000"/>
            <a:ext cx="1828800" cy="1079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0"/>
            <a:ext cx="8686800" cy="952500"/>
          </a:xfrm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1874" y="254000"/>
            <a:ext cx="4702126" cy="202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4000"/>
            <a:ext cx="44196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1" y="2349500"/>
            <a:ext cx="626225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984500"/>
            <a:ext cx="76200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556000"/>
            <a:ext cx="7086600" cy="85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2349500"/>
            <a:ext cx="977900" cy="49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4800" y="3048000"/>
            <a:ext cx="61722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1" y="4064000"/>
            <a:ext cx="228176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28600" y="512509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6553200" y="2349500"/>
            <a:ext cx="1828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7848600" y="3048000"/>
            <a:ext cx="11430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5334000" y="4000500"/>
            <a:ext cx="26670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43600" cy="54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8500"/>
            <a:ext cx="2959100" cy="118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1" y="762000"/>
            <a:ext cx="839611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7800" y="2921000"/>
            <a:ext cx="6426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5801" y="4000500"/>
            <a:ext cx="1579684" cy="51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7801" y="3429000"/>
            <a:ext cx="3004867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white">
          <a:xfrm>
            <a:off x="3276600" y="698500"/>
            <a:ext cx="1828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5486400" y="3937000"/>
            <a:ext cx="22860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461250" cy="42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508000"/>
            <a:ext cx="1676400" cy="103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762000"/>
            <a:ext cx="990600" cy="57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1" y="2095500"/>
            <a:ext cx="2591005" cy="96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2413000"/>
            <a:ext cx="82296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3556000"/>
            <a:ext cx="2260600" cy="115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72400" y="3873500"/>
            <a:ext cx="1002816" cy="66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1905000" y="698500"/>
            <a:ext cx="1828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5334000" y="2286000"/>
            <a:ext cx="1828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7315200" y="3746500"/>
            <a:ext cx="18288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461250" cy="42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35000"/>
            <a:ext cx="26289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1" y="825500"/>
            <a:ext cx="899077" cy="66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2032000"/>
            <a:ext cx="2835198" cy="119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1" y="2413000"/>
            <a:ext cx="1178169" cy="70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3429000"/>
            <a:ext cx="2590800" cy="124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1001" y="3873501"/>
            <a:ext cx="814387" cy="55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3124200" y="762000"/>
            <a:ext cx="1828800" cy="82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5257800" y="2286000"/>
            <a:ext cx="1828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7848600" y="3556000"/>
            <a:ext cx="914400" cy="1079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461250" cy="42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571500"/>
            <a:ext cx="1601733" cy="100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1" y="889000"/>
            <a:ext cx="700087" cy="61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1" y="2222500"/>
            <a:ext cx="2480375" cy="88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2476500"/>
            <a:ext cx="1379764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3683000"/>
            <a:ext cx="1911350" cy="95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53400" y="3937000"/>
            <a:ext cx="788068" cy="51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2209800" y="889000"/>
            <a:ext cx="18288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5257800" y="2413000"/>
            <a:ext cx="1828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8229600" y="3937000"/>
            <a:ext cx="91440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461250" cy="42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35000"/>
            <a:ext cx="2286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1" y="1079500"/>
            <a:ext cx="9144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2159000"/>
            <a:ext cx="2361826" cy="102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1" y="2476500"/>
            <a:ext cx="754206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3683000"/>
            <a:ext cx="224517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7200" y="4127500"/>
            <a:ext cx="852054" cy="43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33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2895600" y="1079500"/>
            <a:ext cx="1828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5486400" y="2349500"/>
            <a:ext cx="1828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7848600" y="4064000"/>
            <a:ext cx="12954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5709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81000"/>
            <a:ext cx="4114800" cy="99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698500"/>
            <a:ext cx="1600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2159000"/>
            <a:ext cx="5444140" cy="89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44410" y="2476500"/>
            <a:ext cx="1799590" cy="57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3746500"/>
            <a:ext cx="47053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1" y="3746501"/>
            <a:ext cx="1385957" cy="78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4267200" y="635000"/>
            <a:ext cx="1828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7315200" y="2540000"/>
            <a:ext cx="1828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5029200" y="3683000"/>
            <a:ext cx="18288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5709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"/>
            <a:ext cx="2975372" cy="103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762000"/>
            <a:ext cx="1439672" cy="57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1" y="2032000"/>
            <a:ext cx="3379061" cy="88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2349500"/>
            <a:ext cx="1600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3746500"/>
            <a:ext cx="455168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0200" y="4064000"/>
            <a:ext cx="1193800" cy="59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white">
          <a:xfrm>
            <a:off x="3200400" y="635000"/>
            <a:ext cx="1828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5638800" y="2222500"/>
            <a:ext cx="1828800" cy="82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white">
          <a:xfrm>
            <a:off x="8001000" y="3873500"/>
            <a:ext cx="1143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5709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08000"/>
            <a:ext cx="4114800" cy="83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825500"/>
            <a:ext cx="1043214" cy="52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2095500"/>
            <a:ext cx="4308929" cy="80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2032000"/>
            <a:ext cx="1647082" cy="88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1" y="3683000"/>
            <a:ext cx="358305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1761" y="4191000"/>
            <a:ext cx="1302239" cy="45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36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4419600" y="762000"/>
            <a:ext cx="1828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6096000" y="1968500"/>
            <a:ext cx="18288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7315200" y="4064000"/>
            <a:ext cx="1828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5709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8000"/>
            <a:ext cx="3244948" cy="91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635000"/>
            <a:ext cx="1524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730500"/>
            <a:ext cx="8686800" cy="108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67600" y="3810000"/>
            <a:ext cx="927100" cy="41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37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3505200" y="571500"/>
            <a:ext cx="18288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7010400" y="3873500"/>
            <a:ext cx="1828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53400" cy="39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71500"/>
            <a:ext cx="1790700" cy="112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1" y="762000"/>
            <a:ext cx="2286000" cy="7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2032001"/>
            <a:ext cx="1822450" cy="107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1" y="2540000"/>
            <a:ext cx="358563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3619501"/>
            <a:ext cx="1847850" cy="101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3683000"/>
            <a:ext cx="1905000" cy="93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38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2286000" y="635000"/>
            <a:ext cx="2895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4724400" y="2476500"/>
            <a:ext cx="3733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7162800" y="3683000"/>
            <a:ext cx="19812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6435976" cy="57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1"/>
            <a:ext cx="7086600" cy="81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460500"/>
            <a:ext cx="2816514" cy="43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2857500"/>
            <a:ext cx="302768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048000"/>
            <a:ext cx="1371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28600" y="512509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5638800" y="1397000"/>
            <a:ext cx="35052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5943600" y="3048000"/>
            <a:ext cx="1828800" cy="1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53400" cy="39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8000"/>
            <a:ext cx="2070100" cy="91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1" y="571500"/>
            <a:ext cx="2278743" cy="83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683000"/>
            <a:ext cx="2334986" cy="93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3746500"/>
            <a:ext cx="21336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1" y="2222500"/>
            <a:ext cx="226594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2286000"/>
            <a:ext cx="2895600" cy="77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39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2133600" y="508000"/>
            <a:ext cx="25146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4419600" y="2222500"/>
            <a:ext cx="3048000" cy="1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6934200" y="3746500"/>
            <a:ext cx="22098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382000" cy="26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83924" y="2667000"/>
            <a:ext cx="5193276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2438400" y="2603500"/>
            <a:ext cx="6096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66114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43401" y="1016000"/>
            <a:ext cx="4049667" cy="106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476500"/>
            <a:ext cx="4395107" cy="140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48200" y="3238500"/>
            <a:ext cx="3200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4038600" y="889000"/>
            <a:ext cx="4572000" cy="139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4648200" y="3302000"/>
            <a:ext cx="32766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168049" cy="146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72200" y="0"/>
            <a:ext cx="1549400" cy="153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0"/>
            <a:ext cx="7459980" cy="94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1" y="3429000"/>
            <a:ext cx="426388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42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5715000" y="0"/>
            <a:ext cx="2286000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4419600" y="3302000"/>
            <a:ext cx="4724400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8" y="0"/>
            <a:ext cx="9078913" cy="150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62401" y="1270000"/>
            <a:ext cx="4999789" cy="116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43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3886200" y="1143000"/>
            <a:ext cx="52578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0661" cy="56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71500"/>
            <a:ext cx="2956891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8000" y="876000"/>
            <a:ext cx="1981200" cy="4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1" y="2603500"/>
            <a:ext cx="3697633" cy="124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67401" y="3175000"/>
            <a:ext cx="2691063" cy="64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44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3048000" y="825500"/>
            <a:ext cx="220980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5867400" y="3238500"/>
            <a:ext cx="28956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6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1" y="952500"/>
            <a:ext cx="1285461" cy="50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08000"/>
            <a:ext cx="284026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2286000"/>
            <a:ext cx="1447800" cy="48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1841500"/>
            <a:ext cx="2979420" cy="9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1" y="3238500"/>
            <a:ext cx="254441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000500"/>
            <a:ext cx="2209800" cy="55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2971800" y="952500"/>
            <a:ext cx="1828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5715000" y="2286000"/>
            <a:ext cx="1828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6934200" y="4000500"/>
            <a:ext cx="2209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6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1" y="952500"/>
            <a:ext cx="1978479" cy="85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44500"/>
            <a:ext cx="3135811" cy="157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1" y="2159000"/>
            <a:ext cx="1837987" cy="94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2159000"/>
            <a:ext cx="3549650" cy="104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00" y="3619500"/>
            <a:ext cx="1714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556000"/>
            <a:ext cx="2857500" cy="105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46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3276600" y="762000"/>
            <a:ext cx="2209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6172200" y="2095500"/>
            <a:ext cx="1828800" cy="1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white">
          <a:xfrm>
            <a:off x="7391400" y="3556000"/>
            <a:ext cx="1752600" cy="1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Given the inverse matrix relationship shown, solve the system of equations</a:t>
            </a:r>
            <a:endParaRPr lang="en-US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1143000"/>
            <a:ext cx="2765203" cy="92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794000"/>
            <a:ext cx="2286000" cy="51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1" y="698500"/>
            <a:ext cx="3968873" cy="187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47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4191000" y="2730500"/>
            <a:ext cx="26670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Given the inverse matrix relationship shown, solve the system of equations</a:t>
            </a:r>
            <a:endParaRPr lang="en-US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921000"/>
            <a:ext cx="2590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1270000"/>
            <a:ext cx="3497943" cy="127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1" y="825500"/>
            <a:ext cx="3719919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48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4343400" y="2794000"/>
            <a:ext cx="3048000" cy="82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643596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71500"/>
            <a:ext cx="4411579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762000"/>
            <a:ext cx="1663700" cy="81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2794000"/>
            <a:ext cx="5911850" cy="93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3746500"/>
            <a:ext cx="225777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28600" y="512509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5562600" y="635000"/>
            <a:ext cx="1828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6553200" y="3746500"/>
            <a:ext cx="25908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Given the inverse matrix relationship shown, solve the system of equations</a:t>
            </a:r>
            <a:endParaRPr lang="en-US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31559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1" y="2921000"/>
            <a:ext cx="23399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1" y="762000"/>
            <a:ext cx="3959781" cy="186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49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3886200" y="2921000"/>
            <a:ext cx="31242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Given the inverse matrix relationship shown, solve the system of equations</a:t>
            </a:r>
            <a:endParaRPr lang="en-US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52501"/>
            <a:ext cx="2800350" cy="148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429000"/>
            <a:ext cx="1536700" cy="84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698500"/>
            <a:ext cx="3581400" cy="155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5257800" y="3556000"/>
            <a:ext cx="1828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Given the inverse matrix relationship shown, solve the system of equations</a:t>
            </a:r>
            <a:endParaRPr lang="en-US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79500"/>
            <a:ext cx="3107778" cy="87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667000"/>
            <a:ext cx="1271270" cy="75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698500"/>
            <a:ext cx="3784600" cy="170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51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4572000" y="2667000"/>
            <a:ext cx="1828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Given the inverse matrix relationship shown, solve the system of equations</a:t>
            </a:r>
            <a:endParaRPr lang="en-US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52500"/>
            <a:ext cx="3048000" cy="16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1" y="2794000"/>
            <a:ext cx="1248697" cy="67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889000"/>
            <a:ext cx="3302000" cy="153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1" y="5125095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5334000" y="2857500"/>
            <a:ext cx="1828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0"/>
            <a:ext cx="4267200" cy="47625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 </a:t>
            </a:r>
          </a:p>
          <a:p>
            <a:pPr marL="514350" indent="-51435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267200" cy="46990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   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1" y="0"/>
            <a:ext cx="651695" cy="2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1" y="1"/>
            <a:ext cx="339663" cy="18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1"/>
            <a:ext cx="802982" cy="24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114800" y="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-5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254000"/>
            <a:ext cx="762000" cy="2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254001"/>
            <a:ext cx="405404" cy="27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571500"/>
            <a:ext cx="522514" cy="26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201" y="635000"/>
            <a:ext cx="329795" cy="20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95600" y="571500"/>
            <a:ext cx="1219200" cy="27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" y="952500"/>
            <a:ext cx="1432966" cy="22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0" y="825500"/>
            <a:ext cx="69783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0" y="1270000"/>
            <a:ext cx="914400" cy="44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00400" y="1333500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0" y="1778000"/>
            <a:ext cx="865682" cy="19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8200" y="1968500"/>
            <a:ext cx="685800" cy="19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05000" y="1778000"/>
            <a:ext cx="640830" cy="19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76401" y="1968500"/>
            <a:ext cx="862261" cy="21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971801" y="1841500"/>
            <a:ext cx="679635" cy="16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971801" y="2032000"/>
            <a:ext cx="609601" cy="23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810001" y="1841500"/>
            <a:ext cx="599151" cy="17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810001" y="2032001"/>
            <a:ext cx="695367" cy="17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85800" y="2413001"/>
            <a:ext cx="1752600" cy="43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895600" y="2413000"/>
            <a:ext cx="1143000" cy="43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09600" y="2921000"/>
            <a:ext cx="1752600" cy="24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066800" y="3175000"/>
            <a:ext cx="997286" cy="44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590801" y="3048000"/>
            <a:ext cx="1655975" cy="37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600200" y="4445000"/>
            <a:ext cx="1251284" cy="71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62000" y="3810000"/>
            <a:ext cx="397042" cy="33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371600" y="3692676"/>
            <a:ext cx="838200" cy="62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200401" y="3683000"/>
            <a:ext cx="303895" cy="39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590801" y="4000500"/>
            <a:ext cx="2106419" cy="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990600" y="4572000"/>
            <a:ext cx="451184" cy="25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334000" y="0"/>
            <a:ext cx="993954" cy="50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6934201" y="0"/>
            <a:ext cx="914399" cy="28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8534401" y="0"/>
            <a:ext cx="456241" cy="52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290734" y="359020"/>
            <a:ext cx="65582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7028638" y="571501"/>
            <a:ext cx="2115363" cy="24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410200" y="1778000"/>
            <a:ext cx="768096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5410201" y="2032001"/>
            <a:ext cx="811645" cy="51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5486400" y="2603500"/>
            <a:ext cx="1752600" cy="35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5486400" y="2984500"/>
            <a:ext cx="1219200" cy="40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5334000" y="3429000"/>
            <a:ext cx="1600200" cy="45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5410200" y="3873500"/>
            <a:ext cx="1600200" cy="38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5562601" y="4318000"/>
            <a:ext cx="1792903" cy="32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5257800" y="800100"/>
            <a:ext cx="1219200" cy="35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6858000" y="876300"/>
            <a:ext cx="1219200" cy="36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5257800" y="1181100"/>
            <a:ext cx="1295400" cy="49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6858000" y="1257300"/>
            <a:ext cx="685800" cy="32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0"/>
            <a:ext cx="4267200" cy="47625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19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9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9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9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9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9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9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9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19"/>
            </a:pPr>
            <a:r>
              <a:rPr lang="en-US" dirty="0" smtClean="0"/>
              <a:t>  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267200" cy="46990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2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8"/>
            </a:pPr>
            <a:endParaRPr lang="en-US" dirty="0" smtClean="0"/>
          </a:p>
          <a:p>
            <a:pPr marL="514350" indent="-514350">
              <a:buFont typeface="+mj-lt"/>
              <a:buAutoNum type="arabicPeriod" startAt="2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8"/>
            </a:pPr>
            <a:r>
              <a:rPr lang="en-US" dirty="0" smtClean="0"/>
              <a:t>   </a:t>
            </a:r>
          </a:p>
          <a:p>
            <a:pPr marL="514350" indent="-514350">
              <a:buFont typeface="+mj-lt"/>
              <a:buAutoNum type="arabicPeriod" startAt="2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28"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66800" y="0"/>
            <a:ext cx="1650794" cy="349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52801" y="0"/>
            <a:ext cx="888889" cy="31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90600" y="444500"/>
            <a:ext cx="1219048" cy="328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590800" y="444500"/>
            <a:ext cx="306642" cy="28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066800" y="889000"/>
            <a:ext cx="749206" cy="275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209801" y="889000"/>
            <a:ext cx="1079365" cy="306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066801" y="1333500"/>
            <a:ext cx="366345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209800" y="1333500"/>
            <a:ext cx="307730" cy="354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1371600" y="1714501"/>
            <a:ext cx="304762" cy="391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2514600" y="1778000"/>
            <a:ext cx="355556" cy="31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14400" y="2159000"/>
            <a:ext cx="685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52601" y="2095501"/>
            <a:ext cx="1313879" cy="36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00400" y="2095500"/>
            <a:ext cx="1146572" cy="31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8201" y="2540000"/>
            <a:ext cx="751115" cy="46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52600" y="2540000"/>
            <a:ext cx="924984" cy="44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95601" y="2540000"/>
            <a:ext cx="831591" cy="3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90801" y="3048000"/>
            <a:ext cx="918823" cy="36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914400" y="3048000"/>
            <a:ext cx="43876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676400" y="2984501"/>
            <a:ext cx="665488" cy="49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14401" y="3429000"/>
            <a:ext cx="1600199" cy="30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590801" y="3429001"/>
            <a:ext cx="1097525" cy="61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371601" y="3937000"/>
            <a:ext cx="1290483" cy="55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257800" y="0"/>
            <a:ext cx="1676400" cy="33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791201" y="317500"/>
            <a:ext cx="1915797" cy="61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848601" y="0"/>
            <a:ext cx="1010653" cy="6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334001" y="698500"/>
            <a:ext cx="493889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867400" y="952501"/>
            <a:ext cx="929226" cy="30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467600" y="1333500"/>
            <a:ext cx="493224" cy="32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638800" y="1270000"/>
            <a:ext cx="553278" cy="32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705601" y="1333500"/>
            <a:ext cx="458423" cy="31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486401" y="1651000"/>
            <a:ext cx="468381" cy="34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6248400" y="1651000"/>
            <a:ext cx="613776" cy="36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162800" y="1714501"/>
            <a:ext cx="424262" cy="28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334001" y="2159000"/>
            <a:ext cx="338137" cy="29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5867401" y="2159000"/>
            <a:ext cx="666417" cy="29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6858001" y="2222500"/>
            <a:ext cx="380631" cy="25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562600" y="2603500"/>
            <a:ext cx="522514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6477000" y="2603500"/>
            <a:ext cx="430974" cy="30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7239000" y="2603500"/>
            <a:ext cx="486888" cy="24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5562600" y="3048000"/>
            <a:ext cx="838200" cy="26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6553200" y="3048000"/>
            <a:ext cx="9906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7848600" y="2921000"/>
            <a:ext cx="817674" cy="46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7620000" y="3429000"/>
            <a:ext cx="668090" cy="33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5486400" y="3429000"/>
            <a:ext cx="805688" cy="32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6477000" y="3429000"/>
            <a:ext cx="895524" cy="28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5562600" y="3809999"/>
            <a:ext cx="609600" cy="30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6553200" y="3746500"/>
            <a:ext cx="721852" cy="38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7620000" y="3810000"/>
            <a:ext cx="72683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5562600" y="4254500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2" cstate="print"/>
          <a:stretch>
            <a:fillRect/>
          </a:stretch>
        </p:blipFill>
        <p:spPr bwMode="auto">
          <a:xfrm>
            <a:off x="7543801" y="4318001"/>
            <a:ext cx="634921" cy="285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333500"/>
            <a:ext cx="2907276" cy="95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0"/>
            <a:ext cx="4267200" cy="47625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3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8"/>
            </a:pPr>
            <a:endParaRPr lang="en-US" dirty="0" smtClean="0"/>
          </a:p>
          <a:p>
            <a:pPr marL="514350" indent="-514350">
              <a:buFont typeface="+mj-lt"/>
              <a:buAutoNum type="arabicPeriod" startAt="3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8"/>
            </a:pPr>
            <a:endParaRPr lang="en-US" dirty="0" smtClean="0"/>
          </a:p>
          <a:p>
            <a:pPr marL="514350" indent="-514350">
              <a:buFont typeface="+mj-lt"/>
              <a:buAutoNum type="arabicPeriod" startAt="3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8"/>
            </a:pPr>
            <a:endParaRPr lang="en-US" dirty="0" smtClean="0"/>
          </a:p>
          <a:p>
            <a:pPr marL="514350" indent="-514350">
              <a:buFont typeface="+mj-lt"/>
              <a:buAutoNum type="arabicPeriod" startAt="3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8"/>
            </a:pPr>
            <a:endParaRPr lang="en-US" dirty="0" smtClean="0"/>
          </a:p>
          <a:p>
            <a:pPr marL="514350" indent="-514350">
              <a:buFont typeface="+mj-lt"/>
              <a:buAutoNum type="arabicPeriod" startAt="38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38"/>
            </a:pPr>
            <a:r>
              <a:rPr lang="en-US" dirty="0" smtClean="0"/>
              <a:t>  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267200" cy="46990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45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45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45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45"/>
            </a:pPr>
            <a:r>
              <a:rPr lang="en-US" dirty="0" smtClean="0"/>
              <a:t>   </a:t>
            </a:r>
          </a:p>
          <a:p>
            <a:pPr marL="514350" indent="-514350">
              <a:buFont typeface="+mj-lt"/>
              <a:buAutoNum type="arabicPeriod" startAt="45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45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45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45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45"/>
            </a:pP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 startAt="45"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1" y="1"/>
            <a:ext cx="1177635" cy="37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1" y="1"/>
            <a:ext cx="1847141" cy="26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254001"/>
            <a:ext cx="981362" cy="48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1" y="698500"/>
            <a:ext cx="1379239" cy="50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201" y="1143001"/>
            <a:ext cx="1291389" cy="53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698500"/>
            <a:ext cx="1752600" cy="47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0600" y="2476500"/>
            <a:ext cx="1600200" cy="4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5600" y="2603500"/>
            <a:ext cx="1447800" cy="25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90601" y="3048000"/>
            <a:ext cx="57822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3048001"/>
            <a:ext cx="1905000" cy="46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66800" y="3683000"/>
            <a:ext cx="2438400" cy="56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14400" y="4318000"/>
            <a:ext cx="1447800" cy="3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43200" y="4318000"/>
            <a:ext cx="1552536" cy="37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34000" y="0"/>
            <a:ext cx="798444" cy="31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400801" y="1"/>
            <a:ext cx="899279" cy="30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20000" y="0"/>
            <a:ext cx="1372582" cy="34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34000" y="381000"/>
            <a:ext cx="1096736" cy="47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553201" y="381001"/>
            <a:ext cx="1018857" cy="52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848601" y="381000"/>
            <a:ext cx="950405" cy="52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334000" y="889000"/>
            <a:ext cx="1524000" cy="3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486400" y="1333500"/>
            <a:ext cx="1371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410201" y="1714500"/>
            <a:ext cx="10636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410200" y="2095500"/>
            <a:ext cx="923636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486400" y="2540000"/>
            <a:ext cx="838200" cy="49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410200" y="2984501"/>
            <a:ext cx="762000" cy="41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81400" cy="38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8500"/>
            <a:ext cx="5276850" cy="78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571500"/>
            <a:ext cx="1606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1" y="1079500"/>
            <a:ext cx="1272721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571500"/>
            <a:ext cx="1189264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1016000"/>
            <a:ext cx="1600200" cy="39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794000"/>
            <a:ext cx="5410200" cy="69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799" y="2667000"/>
            <a:ext cx="1371600" cy="33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38799" y="3111500"/>
            <a:ext cx="1230262" cy="48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96199" y="2730500"/>
            <a:ext cx="1209174" cy="35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43799" y="3238500"/>
            <a:ext cx="1403350" cy="35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28600" y="512509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white">
          <a:xfrm>
            <a:off x="5334000" y="317500"/>
            <a:ext cx="182880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white">
          <a:xfrm>
            <a:off x="5486400" y="1079500"/>
            <a:ext cx="1828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 bwMode="white">
          <a:xfrm>
            <a:off x="7772400" y="381000"/>
            <a:ext cx="13716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 bwMode="white">
          <a:xfrm>
            <a:off x="7315200" y="1079500"/>
            <a:ext cx="1828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white">
          <a:xfrm>
            <a:off x="5638800" y="2476500"/>
            <a:ext cx="1828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 bwMode="white">
          <a:xfrm>
            <a:off x="5638800" y="3111500"/>
            <a:ext cx="1828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 bwMode="white">
          <a:xfrm>
            <a:off x="7543800" y="2667000"/>
            <a:ext cx="1447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 bwMode="white">
          <a:xfrm>
            <a:off x="7315200" y="3175000"/>
            <a:ext cx="1828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7000"/>
            <a:ext cx="9028113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05000"/>
            <a:ext cx="901700" cy="68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905000"/>
            <a:ext cx="36068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619500"/>
            <a:ext cx="2438400" cy="42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3429000"/>
            <a:ext cx="2503714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8600" y="512509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1752600" y="1778000"/>
            <a:ext cx="4038600" cy="1079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5486400" y="3302000"/>
            <a:ext cx="2667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028113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87501"/>
            <a:ext cx="1066800" cy="69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1" y="1714500"/>
            <a:ext cx="3832679" cy="52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2857500"/>
            <a:ext cx="174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2667000"/>
            <a:ext cx="2180918" cy="96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937000"/>
            <a:ext cx="813076" cy="50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2626" y="3810000"/>
            <a:ext cx="3621374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28600" y="512509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1219200" y="1587500"/>
            <a:ext cx="3886200" cy="82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4038600" y="2540000"/>
            <a:ext cx="2438400" cy="1079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5486400" y="3746500"/>
            <a:ext cx="3657600" cy="88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71500"/>
            <a:ext cx="1466850" cy="110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762000"/>
            <a:ext cx="869950" cy="72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1" y="698500"/>
            <a:ext cx="161722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2159000"/>
            <a:ext cx="1936750" cy="99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2095500"/>
            <a:ext cx="481166" cy="62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1" y="2794000"/>
            <a:ext cx="3335161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4400" y="3683000"/>
            <a:ext cx="1447800" cy="88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6501" y="3683000"/>
            <a:ext cx="714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2800" y="3542910"/>
            <a:ext cx="1981200" cy="112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28600" y="512509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white">
          <a:xfrm>
            <a:off x="1752600" y="635000"/>
            <a:ext cx="1828800" cy="1079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 bwMode="white">
          <a:xfrm>
            <a:off x="3657600" y="635000"/>
            <a:ext cx="1828800" cy="133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white">
          <a:xfrm>
            <a:off x="4572000" y="2032000"/>
            <a:ext cx="18288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 bwMode="white">
          <a:xfrm>
            <a:off x="4495800" y="2730500"/>
            <a:ext cx="33528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white">
          <a:xfrm>
            <a:off x="6248400" y="3556000"/>
            <a:ext cx="838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 bwMode="white">
          <a:xfrm>
            <a:off x="7162800" y="3492500"/>
            <a:ext cx="1981200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3748</TotalTime>
  <Words>360</Words>
  <Application>Microsoft Office PowerPoint</Application>
  <PresentationFormat>On-screen Show (16:10)</PresentationFormat>
  <Paragraphs>241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Jeff01</vt:lpstr>
      <vt:lpstr>Algebra 2  4-7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Answers</vt:lpstr>
      <vt:lpstr>Answers</vt:lpstr>
      <vt:lpstr>Answers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Algebraic Expressions</dc:title>
  <dc:creator>Fronius</dc:creator>
  <cp:lastModifiedBy>Jeff Fronius</cp:lastModifiedBy>
  <cp:revision>144</cp:revision>
  <dcterms:created xsi:type="dcterms:W3CDTF">2008-08-10T20:43:11Z</dcterms:created>
  <dcterms:modified xsi:type="dcterms:W3CDTF">2014-10-11T13:57:07Z</dcterms:modified>
</cp:coreProperties>
</file>