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06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79951-01A1-4D8B-AD00-C8A9C5A791E6}" type="datetimeFigureOut">
              <a:rPr lang="en-US" smtClean="0"/>
              <a:pPr/>
              <a:t>8/1/2015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26698-C871-41E4-AE10-88AB45A4BB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6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26698-C871-41E4-AE10-88AB45A4BB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32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2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45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98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26698-C871-41E4-AE10-88AB45A4BB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50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26698-C871-41E4-AE10-88AB45A4BB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26698-C871-41E4-AE10-88AB45A4BB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8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7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0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92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58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8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FBB14-0627-47BB-91DE-3DA1D340CE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2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5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5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56959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37162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</a:t>
            </a:r>
            <a:r>
              <a:rPr lang="en-US" smtClean="0"/>
              <a:t>2   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of Real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Absolute Value –</a:t>
            </a:r>
            <a:r>
              <a:rPr lang="en-US" smtClean="0"/>
              <a:t> The distance of a number from zero on a number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Absolute Value - Example</a:t>
            </a:r>
            <a:endParaRPr lang="en-US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2" y="0"/>
            <a:ext cx="90947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30212" y="1524000"/>
            <a:ext cx="8763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6412" y="2286000"/>
            <a:ext cx="5410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0212" y="2971800"/>
            <a:ext cx="5867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8812" y="4038600"/>
            <a:ext cx="6629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6412" y="4572000"/>
            <a:ext cx="784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Absolute Value - Practice</a:t>
            </a:r>
            <a:endParaRPr lang="en-US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"/>
            <a:ext cx="5715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944880"/>
            <a:ext cx="69215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8027" y="1097280"/>
            <a:ext cx="7588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8713" y="1097280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465582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868680"/>
            <a:ext cx="4788930" cy="83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5146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1" y="4343400"/>
            <a:ext cx="4439771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1051560"/>
            <a:ext cx="1122680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9400" y="2971800"/>
            <a:ext cx="1596292" cy="65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1" y="4617720"/>
            <a:ext cx="1819031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465582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1" y="685800"/>
            <a:ext cx="3827929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154680"/>
            <a:ext cx="399288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1325880"/>
            <a:ext cx="1753268" cy="92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160520"/>
            <a:ext cx="1905000" cy="58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17 – 19</a:t>
            </a:r>
          </a:p>
          <a:p>
            <a:r>
              <a:rPr lang="en-US" dirty="0" smtClean="0"/>
              <a:t>15 – 24, 41, 57, 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Warm Up Activity</a:t>
            </a:r>
            <a:endParaRPr lang="en-US" dirty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06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57201"/>
            <a:ext cx="1676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143001"/>
            <a:ext cx="16383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828801"/>
            <a:ext cx="12827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3622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2895600"/>
            <a:ext cx="1663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0" y="3429000"/>
            <a:ext cx="172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7543800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57201"/>
            <a:ext cx="1676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066801"/>
            <a:ext cx="16383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828801"/>
            <a:ext cx="12827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6096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1219200"/>
            <a:ext cx="1663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1828800"/>
            <a:ext cx="172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3429001"/>
            <a:ext cx="9144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38602" y="4419600"/>
            <a:ext cx="6334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53000" y="4419601"/>
            <a:ext cx="533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0" y="4419600"/>
            <a:ext cx="533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53200" y="4419600"/>
            <a:ext cx="533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33600" y="5486401"/>
            <a:ext cx="5461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0400" y="5486400"/>
            <a:ext cx="5461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67202" y="5545138"/>
            <a:ext cx="30162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876800" y="5562600"/>
            <a:ext cx="520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15000" y="5562600"/>
            <a:ext cx="5969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477000" y="5562601"/>
            <a:ext cx="647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" y="6211888"/>
            <a:ext cx="784952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These are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approximations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 (except for “2”)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Opposite (Additive Inverse) </a:t>
            </a:r>
            <a:r>
              <a:rPr lang="en-US" smtClean="0"/>
              <a:t>– the negative of a number.  The sum of opposites is zero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Reciprocal (multiplicative inverse) </a:t>
            </a:r>
            <a:r>
              <a:rPr lang="en-US" smtClean="0"/>
              <a:t>– for any non-zero number it is one divided by the number.  The product of reciprocals is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Inverses - Example</a:t>
            </a:r>
            <a:endParaRPr lang="en-US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37160"/>
            <a:ext cx="90535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599" y="1813560"/>
            <a:ext cx="4114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2499360"/>
            <a:ext cx="4114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2999" y="3108960"/>
            <a:ext cx="4114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399" y="1813560"/>
            <a:ext cx="3124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8799" y="2575560"/>
            <a:ext cx="3505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Inverses - Practice</a:t>
            </a:r>
            <a:endParaRPr lang="en-US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083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1" y="838200"/>
            <a:ext cx="14335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1" y="1752600"/>
            <a:ext cx="1446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599" y="2743200"/>
            <a:ext cx="24653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799" y="3733800"/>
            <a:ext cx="1339850" cy="77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799" y="914400"/>
            <a:ext cx="116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199" y="762001"/>
            <a:ext cx="889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62399" y="1752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3999" y="1752602"/>
            <a:ext cx="6858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67199" y="2971800"/>
            <a:ext cx="13906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4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1" y="2971801"/>
            <a:ext cx="13112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28999" y="3638550"/>
            <a:ext cx="381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6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14801" y="3581400"/>
            <a:ext cx="2898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Properties of Real Numbers</a:t>
            </a:r>
            <a:endParaRPr 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Properties - Example</a:t>
            </a:r>
            <a:endParaRPr lang="en-US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0106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2057400"/>
            <a:ext cx="411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971800"/>
            <a:ext cx="487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Properties - Practice</a:t>
            </a:r>
            <a:endParaRPr lang="en-US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37160"/>
            <a:ext cx="6494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" y="899161"/>
            <a:ext cx="54229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399" y="2666048"/>
            <a:ext cx="830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1" y="1661160"/>
            <a:ext cx="48942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599" y="3489960"/>
            <a:ext cx="46482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109</TotalTime>
  <Words>132</Words>
  <Application>Microsoft Office PowerPoint</Application>
  <PresentationFormat>On-screen Show (4:3)</PresentationFormat>
  <Paragraphs>37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Wingdings 2</vt:lpstr>
      <vt:lpstr>Jeff01</vt:lpstr>
      <vt:lpstr>Algebra 2   1-2</vt:lpstr>
      <vt:lpstr>Warm Up Activity</vt:lpstr>
      <vt:lpstr>PowerPoint Presentation</vt:lpstr>
      <vt:lpstr>Vocabulary</vt:lpstr>
      <vt:lpstr>Inverses - Example</vt:lpstr>
      <vt:lpstr>Inverses - Practice</vt:lpstr>
      <vt:lpstr>Properties of Real Numbers</vt:lpstr>
      <vt:lpstr>Properties - Example</vt:lpstr>
      <vt:lpstr>Properties - Practice</vt:lpstr>
      <vt:lpstr>Vocabulary</vt:lpstr>
      <vt:lpstr>Absolute Value - Example</vt:lpstr>
      <vt:lpstr>Absolute Value - Practice</vt:lpstr>
      <vt:lpstr>Practice</vt:lpstr>
      <vt:lpstr>Practice</vt:lpstr>
      <vt:lpstr>Homework</vt:lpstr>
    </vt:vector>
  </TitlesOfParts>
  <Company>Wall to Wall Stencils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2   1-1</dc:title>
  <dc:creator>Jeff Fronius</dc:creator>
  <cp:lastModifiedBy>Jeff Fronius</cp:lastModifiedBy>
  <cp:revision>7</cp:revision>
  <dcterms:created xsi:type="dcterms:W3CDTF">2012-08-10T08:51:10Z</dcterms:created>
  <dcterms:modified xsi:type="dcterms:W3CDTF">2015-08-01T10:45:49Z</dcterms:modified>
</cp:coreProperties>
</file>