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1"/>
  </p:notesMasterIdLst>
  <p:sldIdLst>
    <p:sldId id="256" r:id="rId2"/>
    <p:sldId id="341" r:id="rId3"/>
    <p:sldId id="343" r:id="rId4"/>
    <p:sldId id="344" r:id="rId5"/>
    <p:sldId id="345" r:id="rId6"/>
    <p:sldId id="342" r:id="rId7"/>
    <p:sldId id="346" r:id="rId8"/>
    <p:sldId id="348" r:id="rId9"/>
    <p:sldId id="347" r:id="rId10"/>
    <p:sldId id="355" r:id="rId11"/>
    <p:sldId id="357" r:id="rId12"/>
    <p:sldId id="356" r:id="rId13"/>
    <p:sldId id="349" r:id="rId14"/>
    <p:sldId id="350" r:id="rId15"/>
    <p:sldId id="351" r:id="rId16"/>
    <p:sldId id="352" r:id="rId17"/>
    <p:sldId id="353" r:id="rId18"/>
    <p:sldId id="354" r:id="rId19"/>
    <p:sldId id="363" r:id="rId2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90" d="100"/>
          <a:sy n="90" d="100"/>
        </p:scale>
        <p:origin x="-114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1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1430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4746626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Algebra 2  6-7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Investigating Graphs of Polynomial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762000"/>
            <a:ext cx="8888413" cy="15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476500"/>
            <a:ext cx="7239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762000"/>
            <a:ext cx="8774113" cy="124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159000"/>
            <a:ext cx="8915400" cy="61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762001"/>
            <a:ext cx="4572000" cy="384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76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89000"/>
            <a:ext cx="3930650" cy="284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714500"/>
            <a:ext cx="2368550" cy="54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5257800" y="1524000"/>
            <a:ext cx="2819400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889000"/>
            <a:ext cx="3810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7981462" cy="45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825500"/>
            <a:ext cx="39433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2970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8000"/>
            <a:ext cx="34417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08000"/>
            <a:ext cx="35433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1" y="3556000"/>
            <a:ext cx="690563" cy="61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3683000"/>
            <a:ext cx="539750" cy="62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1219200" y="3619500"/>
            <a:ext cx="2819400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5638800" y="3543300"/>
            <a:ext cx="2819400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3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89000"/>
            <a:ext cx="4737100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667000"/>
            <a:ext cx="3759200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7100" y="0"/>
            <a:ext cx="3136900" cy="261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32500" y="2730500"/>
            <a:ext cx="3111500" cy="261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89000"/>
            <a:ext cx="3759200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3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730500"/>
            <a:ext cx="494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2500" y="0"/>
            <a:ext cx="31115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7900" y="2794000"/>
            <a:ext cx="30861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3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52500"/>
            <a:ext cx="3873500" cy="40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857500"/>
            <a:ext cx="4406900" cy="37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94400" y="0"/>
            <a:ext cx="3149600" cy="261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730500"/>
            <a:ext cx="3124200" cy="261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457 – 459</a:t>
            </a:r>
          </a:p>
          <a:p>
            <a:endParaRPr lang="en-US" dirty="0" smtClean="0"/>
          </a:p>
          <a:p>
            <a:r>
              <a:rPr lang="en-US" dirty="0" smtClean="0"/>
              <a:t>19 – 22, 32 – 35, 36 – 40 even, </a:t>
            </a:r>
            <a:r>
              <a:rPr lang="en-US" b="1" dirty="0" smtClean="0"/>
              <a:t>51, 52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7000"/>
            <a:ext cx="535305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839200" cy="51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08000"/>
            <a:ext cx="4572000" cy="41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079500"/>
            <a:ext cx="8305800" cy="120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2603500"/>
            <a:ext cx="4800600" cy="45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3238500"/>
            <a:ext cx="8534400" cy="119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610600" cy="87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3136900" cy="261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619500"/>
            <a:ext cx="8153400" cy="83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610600" cy="87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889000"/>
            <a:ext cx="3486150" cy="25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619500"/>
            <a:ext cx="8229600" cy="76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7000"/>
            <a:ext cx="8763000" cy="28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7772400" cy="48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08000"/>
            <a:ext cx="8991600" cy="129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968500"/>
            <a:ext cx="8915400" cy="280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8501"/>
            <a:ext cx="6629400" cy="89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7772400" cy="48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905000"/>
            <a:ext cx="7010400" cy="243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"/>
            <a:ext cx="5943600" cy="201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7772400" cy="48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794000"/>
            <a:ext cx="6629400" cy="117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0394" y="762000"/>
            <a:ext cx="272360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3770</TotalTime>
  <Words>66</Words>
  <Application>Microsoft Office PowerPoint</Application>
  <PresentationFormat>On-screen Show (16:10)</PresentationFormat>
  <Paragraphs>42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Jeff01</vt:lpstr>
      <vt:lpstr>Algebra 2  6-7</vt:lpstr>
      <vt:lpstr>End Behavior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Practice</vt:lpstr>
      <vt:lpstr>Practice</vt:lpstr>
      <vt:lpstr>Practice</vt:lpstr>
      <vt:lpstr>Practice</vt:lpstr>
      <vt:lpstr>Practice</vt:lpstr>
      <vt:lpstr>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Polynomial Functions</dc:title>
  <dc:creator>Fronius</dc:creator>
  <cp:lastModifiedBy>Jeff Fronius</cp:lastModifiedBy>
  <cp:revision>265</cp:revision>
  <dcterms:created xsi:type="dcterms:W3CDTF">2008-08-10T20:43:11Z</dcterms:created>
  <dcterms:modified xsi:type="dcterms:W3CDTF">2014-01-03T15:41:40Z</dcterms:modified>
</cp:coreProperties>
</file>