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84" r:id="rId3"/>
    <p:sldId id="306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8" r:id="rId17"/>
    <p:sldId id="299" r:id="rId18"/>
    <p:sldId id="300" r:id="rId19"/>
    <p:sldId id="301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36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7536B-A0B3-421C-8A45-575689583CA8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3306C-F32E-4177-B36F-4AE2A322C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3306C-F32E-4177-B36F-4AE2A322CF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F1B03C-0984-4C34-A129-8299CF85F89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F1B03C-0984-4C34-A129-8299CF85F89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F1B03C-0984-4C34-A129-8299CF85F89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F1B03C-0984-4C34-A129-8299CF85F89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F1B03C-0984-4C34-A129-8299CF85F89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F1B03C-0984-4C34-A129-8299CF85F89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3306C-F32E-4177-B36F-4AE2A322CF2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3306C-F32E-4177-B36F-4AE2A322CF2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3306C-F32E-4177-B36F-4AE2A322CF2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3306C-F32E-4177-B36F-4AE2A322CF2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F1B03C-0984-4C34-A129-8299CF85F89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3306C-F32E-4177-B36F-4AE2A322CF2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3306C-F32E-4177-B36F-4AE2A322CF2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F1B03C-0984-4C34-A129-8299CF85F89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F1B03C-0984-4C34-A129-8299CF85F89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F1B03C-0984-4C34-A129-8299CF85F89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F1B03C-0984-4C34-A129-8299CF85F89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F1B03C-0984-4C34-A129-8299CF85F89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F1B03C-0984-4C34-A129-8299CF85F89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1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4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4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3" y="13716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3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6959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4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2  8-3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2000" y="2209800"/>
            <a:ext cx="7772400" cy="18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Adding and Subtracting Rational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/>
              <a:t>Addition Subtraction Rationals</a:t>
            </a:r>
          </a:p>
        </p:txBody>
      </p:sp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25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1381" name="Rectangle 5"/>
          <p:cNvSpPr>
            <a:spLocks noChangeArrowheads="1"/>
          </p:cNvSpPr>
          <p:nvPr/>
        </p:nvSpPr>
        <p:spPr bwMode="white">
          <a:xfrm>
            <a:off x="0" y="777240"/>
            <a:ext cx="9144000" cy="7772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white">
          <a:xfrm>
            <a:off x="0" y="1691640"/>
            <a:ext cx="91440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white">
          <a:xfrm>
            <a:off x="0" y="260604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4" name="Rectangle 8"/>
          <p:cNvSpPr>
            <a:spLocks noChangeArrowheads="1"/>
          </p:cNvSpPr>
          <p:nvPr/>
        </p:nvSpPr>
        <p:spPr bwMode="white">
          <a:xfrm>
            <a:off x="0" y="352044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1" grpId="0" animBg="1"/>
      <p:bldP spid="101382" grpId="0" animBg="1"/>
      <p:bldP spid="101383" grpId="0" animBg="1"/>
      <p:bldP spid="10138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/>
              <a:t>Addition Subtraction Rationals</a:t>
            </a:r>
          </a:p>
        </p:txBody>
      </p:sp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02665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" y="960120"/>
            <a:ext cx="4945380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2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62" y="2423160"/>
            <a:ext cx="52669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23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1508760"/>
            <a:ext cx="3618194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523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7986" y="3977640"/>
            <a:ext cx="5426014" cy="1072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5"/>
          <p:cNvSpPr>
            <a:spLocks noChangeArrowheads="1"/>
          </p:cNvSpPr>
          <p:nvPr/>
        </p:nvSpPr>
        <p:spPr bwMode="white">
          <a:xfrm>
            <a:off x="5410200" y="1295400"/>
            <a:ext cx="37338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white">
          <a:xfrm>
            <a:off x="2286000" y="3810000"/>
            <a:ext cx="6858000" cy="1600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/>
              <a:t>Addition Subtraction Rationals</a:t>
            </a:r>
          </a:p>
        </p:txBody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Complex Fractions </a:t>
            </a:r>
            <a:r>
              <a:rPr lang="en-US" sz="4000" dirty="0"/>
              <a:t>– A fraction that has a fraction in the numerator or denominator</a:t>
            </a:r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1" y="3002134"/>
            <a:ext cx="898526" cy="1677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26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1" y="2971800"/>
            <a:ext cx="1812925" cy="140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626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1" y="2880360"/>
            <a:ext cx="2801263" cy="149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/>
              <a:t>Addition Subtraction Rationals</a:t>
            </a:r>
          </a:p>
        </p:txBody>
      </p:sp>
      <p:pic>
        <p:nvPicPr>
          <p:cNvPr id="972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44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304800" y="2423160"/>
            <a:ext cx="8839200" cy="12649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304800" y="3611880"/>
            <a:ext cx="8839200" cy="11887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304800" y="4709160"/>
            <a:ext cx="88392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nimBg="1"/>
      <p:bldP spid="97286" grpId="0" animBg="1"/>
      <p:bldP spid="9728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/>
          </p:cNvSpPr>
          <p:nvPr>
            <p:ph type="title"/>
          </p:nvPr>
        </p:nvSpPr>
        <p:spPr bwMode="auto">
          <a:xfrm>
            <a:off x="228600" y="5715000"/>
            <a:ext cx="8686800" cy="1143000"/>
          </a:xfrm>
          <a:noFill/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/>
              <a:t>Addition Subtraction Rationals</a:t>
            </a:r>
          </a:p>
        </p:txBody>
      </p:sp>
      <p:pic>
        <p:nvPicPr>
          <p:cNvPr id="983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06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0" y="1600200"/>
            <a:ext cx="88392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304800" y="2667000"/>
            <a:ext cx="88392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304800" y="3276600"/>
            <a:ext cx="88392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304800" y="3794760"/>
            <a:ext cx="88392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304800" y="4495800"/>
            <a:ext cx="88392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nimBg="1"/>
      <p:bldP spid="98309" grpId="0" animBg="1"/>
      <p:bldP spid="98310" grpId="0" animBg="1"/>
      <p:bldP spid="98311" grpId="0" animBg="1"/>
      <p:bldP spid="98312" grpId="0" animBg="1"/>
      <p:bldP spid="983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/>
              <a:t>Addition Subtraction Rationals</a:t>
            </a:r>
          </a:p>
        </p:txBody>
      </p:sp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6561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777240"/>
            <a:ext cx="838200" cy="164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33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1051560"/>
            <a:ext cx="1600200" cy="1590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33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960120"/>
            <a:ext cx="335280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33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" y="3337561"/>
            <a:ext cx="1065213" cy="1368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33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90800" y="3520440"/>
            <a:ext cx="1669526" cy="129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933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29201" y="3520441"/>
            <a:ext cx="3896233" cy="1257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381000" y="3352800"/>
            <a:ext cx="16764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white">
          <a:xfrm>
            <a:off x="2667000" y="3581400"/>
            <a:ext cx="16764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white">
          <a:xfrm>
            <a:off x="4876800" y="3505200"/>
            <a:ext cx="42672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6291695" cy="96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051560"/>
            <a:ext cx="2286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1" y="3337560"/>
            <a:ext cx="2223407" cy="131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1325880"/>
            <a:ext cx="1969477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3337560"/>
            <a:ext cx="2057400" cy="1220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white">
          <a:xfrm>
            <a:off x="3200400" y="1143000"/>
            <a:ext cx="27432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white">
          <a:xfrm>
            <a:off x="3124200" y="3352800"/>
            <a:ext cx="25908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6291695" cy="96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234440"/>
            <a:ext cx="3143250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1" y="3063240"/>
            <a:ext cx="416910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1" y="1143000"/>
            <a:ext cx="1364273" cy="112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1600" y="2971800"/>
            <a:ext cx="1930400" cy="131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white">
          <a:xfrm>
            <a:off x="4343400" y="1066800"/>
            <a:ext cx="21336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white">
          <a:xfrm>
            <a:off x="4953000" y="3124200"/>
            <a:ext cx="30480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6291695" cy="96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325880"/>
            <a:ext cx="3683000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337560"/>
            <a:ext cx="1930400" cy="155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1143001"/>
            <a:ext cx="1250950" cy="104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1" y="3611880"/>
            <a:ext cx="1679797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white">
          <a:xfrm>
            <a:off x="4572000" y="1066800"/>
            <a:ext cx="16764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white">
          <a:xfrm>
            <a:off x="3657600" y="3352800"/>
            <a:ext cx="2438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6291695" cy="96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234440"/>
            <a:ext cx="320040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154680"/>
            <a:ext cx="2743200" cy="226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1417320"/>
            <a:ext cx="177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3794760"/>
            <a:ext cx="1117600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white">
          <a:xfrm>
            <a:off x="4343400" y="1219200"/>
            <a:ext cx="20574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white">
          <a:xfrm>
            <a:off x="4343400" y="3657600"/>
            <a:ext cx="16764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dirty="0"/>
              <a:t>Addition Subtraction </a:t>
            </a:r>
            <a:r>
              <a:rPr lang="en-US" dirty="0" err="1"/>
              <a:t>Rationals</a:t>
            </a:r>
            <a:endParaRPr lang="en-US" dirty="0"/>
          </a:p>
        </p:txBody>
      </p:sp>
      <p:pic>
        <p:nvPicPr>
          <p:cNvPr id="4813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246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1" y="1600200"/>
            <a:ext cx="3032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40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1" y="1508760"/>
            <a:ext cx="3032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41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29600" y="2148840"/>
            <a:ext cx="91440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Pages </a:t>
            </a:r>
            <a:r>
              <a:rPr lang="en-US" sz="4800" dirty="0" smtClean="0"/>
              <a:t>588 </a:t>
            </a:r>
            <a:r>
              <a:rPr lang="en-US" sz="4800" smtClean="0"/>
              <a:t>- 589</a:t>
            </a: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	   </a:t>
            </a:r>
            <a:r>
              <a:rPr lang="en-US" sz="4800" dirty="0" smtClean="0"/>
              <a:t>18 – 40 even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5715000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Addition Subtraction </a:t>
            </a:r>
            <a:r>
              <a:rPr lang="en-US" sz="4000" dirty="0" err="1" smtClean="0"/>
              <a:t>Rationals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188" y="228600"/>
            <a:ext cx="877951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/>
              <a:t>Addition Subtraction Rationals</a:t>
            </a:r>
          </a:p>
        </p:txBody>
      </p:sp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90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0116" name="Rectangle 4"/>
          <p:cNvSpPr>
            <a:spLocks noChangeArrowheads="1"/>
          </p:cNvSpPr>
          <p:nvPr/>
        </p:nvSpPr>
        <p:spPr bwMode="white">
          <a:xfrm>
            <a:off x="1219200" y="1874520"/>
            <a:ext cx="6858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white">
          <a:xfrm>
            <a:off x="1219200" y="2423160"/>
            <a:ext cx="6858000" cy="5486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white">
          <a:xfrm>
            <a:off x="1066800" y="3794760"/>
            <a:ext cx="6858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white">
          <a:xfrm>
            <a:off x="1219200" y="4343400"/>
            <a:ext cx="6858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nimBg="1"/>
      <p:bldP spid="90117" grpId="0" animBg="1"/>
      <p:bldP spid="90118" grpId="0" animBg="1"/>
      <p:bldP spid="901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/>
              <a:t>Addition Subtraction Rationals</a:t>
            </a:r>
          </a:p>
        </p:txBody>
      </p:sp>
      <p:pic>
        <p:nvPicPr>
          <p:cNvPr id="911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960121"/>
            <a:ext cx="4965114" cy="442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14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697480"/>
            <a:ext cx="5939824" cy="52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14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1" y="1508760"/>
            <a:ext cx="4470554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114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1" y="3337560"/>
            <a:ext cx="5166186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5"/>
          <p:cNvSpPr>
            <a:spLocks noChangeArrowheads="1"/>
          </p:cNvSpPr>
          <p:nvPr/>
        </p:nvSpPr>
        <p:spPr bwMode="white">
          <a:xfrm>
            <a:off x="381000" y="1447800"/>
            <a:ext cx="68580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white">
          <a:xfrm>
            <a:off x="381000" y="3276600"/>
            <a:ext cx="68580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/>
              <a:t>Addition Subtraction Rationals</a:t>
            </a:r>
          </a:p>
        </p:txBody>
      </p:sp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44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64" name="Rectangle 4"/>
          <p:cNvSpPr>
            <a:spLocks noChangeArrowheads="1"/>
          </p:cNvSpPr>
          <p:nvPr/>
        </p:nvSpPr>
        <p:spPr bwMode="white">
          <a:xfrm>
            <a:off x="304800" y="1508760"/>
            <a:ext cx="8839200" cy="8229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white">
          <a:xfrm>
            <a:off x="2286000" y="2331720"/>
            <a:ext cx="6858000" cy="7010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white">
          <a:xfrm>
            <a:off x="2286000" y="3063240"/>
            <a:ext cx="6858000" cy="7315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white">
          <a:xfrm>
            <a:off x="2286000" y="3886200"/>
            <a:ext cx="6858000" cy="7010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white">
          <a:xfrm>
            <a:off x="2286000" y="4617720"/>
            <a:ext cx="6858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nimBg="1"/>
      <p:bldP spid="92165" grpId="0" animBg="1"/>
      <p:bldP spid="92166" grpId="0" animBg="1"/>
      <p:bldP spid="92167" grpId="0" animBg="1"/>
      <p:bldP spid="921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/>
          </p:cNvSpPr>
          <p:nvPr>
            <p:ph type="title"/>
          </p:nvPr>
        </p:nvSpPr>
        <p:spPr bwMode="auto">
          <a:xfrm>
            <a:off x="228600" y="5715000"/>
            <a:ext cx="8686800" cy="1143000"/>
          </a:xfrm>
          <a:noFill/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/>
              <a:t>Addition Subtraction Rationals</a:t>
            </a:r>
          </a:p>
        </p:txBody>
      </p:sp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0356" name="Rectangle 4"/>
          <p:cNvSpPr>
            <a:spLocks noChangeArrowheads="1"/>
          </p:cNvSpPr>
          <p:nvPr/>
        </p:nvSpPr>
        <p:spPr bwMode="white">
          <a:xfrm>
            <a:off x="0" y="6858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white">
          <a:xfrm>
            <a:off x="0" y="13716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white">
          <a:xfrm>
            <a:off x="0" y="21336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white">
          <a:xfrm>
            <a:off x="0" y="2743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0" name="Rectangle 8"/>
          <p:cNvSpPr>
            <a:spLocks noChangeArrowheads="1"/>
          </p:cNvSpPr>
          <p:nvPr/>
        </p:nvSpPr>
        <p:spPr bwMode="white">
          <a:xfrm>
            <a:off x="0" y="34290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1" name="Rectangle 9"/>
          <p:cNvSpPr>
            <a:spLocks noChangeArrowheads="1"/>
          </p:cNvSpPr>
          <p:nvPr/>
        </p:nvSpPr>
        <p:spPr bwMode="white">
          <a:xfrm>
            <a:off x="0" y="4267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nimBg="1"/>
      <p:bldP spid="100357" grpId="0" animBg="1"/>
      <p:bldP spid="100358" grpId="0" animBg="1"/>
      <p:bldP spid="100359" grpId="0" animBg="1"/>
      <p:bldP spid="100360" grpId="0" animBg="1"/>
      <p:bldP spid="1003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/>
              <a:t>Addition Subtraction Rationals</a:t>
            </a:r>
          </a:p>
        </p:txBody>
      </p:sp>
      <p:pic>
        <p:nvPicPr>
          <p:cNvPr id="931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267200" cy="105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417320"/>
            <a:ext cx="2916936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5"/>
          <p:cNvSpPr>
            <a:spLocks noChangeArrowheads="1"/>
          </p:cNvSpPr>
          <p:nvPr/>
        </p:nvSpPr>
        <p:spPr bwMode="white">
          <a:xfrm>
            <a:off x="381000" y="1524000"/>
            <a:ext cx="68580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/>
              <a:t>Addition Subtraction Rationals</a:t>
            </a:r>
          </a:p>
        </p:txBody>
      </p:sp>
      <p:pic>
        <p:nvPicPr>
          <p:cNvPr id="942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44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4212" name="Rectangle 4"/>
          <p:cNvSpPr>
            <a:spLocks noChangeArrowheads="1"/>
          </p:cNvSpPr>
          <p:nvPr/>
        </p:nvSpPr>
        <p:spPr bwMode="white">
          <a:xfrm>
            <a:off x="304800" y="1600200"/>
            <a:ext cx="8839200" cy="8229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white">
          <a:xfrm>
            <a:off x="304800" y="2423160"/>
            <a:ext cx="88392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white">
          <a:xfrm>
            <a:off x="304800" y="3154680"/>
            <a:ext cx="88392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white">
          <a:xfrm>
            <a:off x="304800" y="3886200"/>
            <a:ext cx="88392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white">
          <a:xfrm>
            <a:off x="304800" y="4617720"/>
            <a:ext cx="88392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animBg="1"/>
      <p:bldP spid="94213" grpId="0" animBg="1"/>
      <p:bldP spid="94214" grpId="0" animBg="1"/>
      <p:bldP spid="94215" grpId="0" animBg="1"/>
      <p:bldP spid="94216" grpId="0" animBg="1"/>
    </p:bld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180</TotalTime>
  <Words>97</Words>
  <Application>Microsoft Office PowerPoint</Application>
  <PresentationFormat>On-screen Show (4:3)</PresentationFormat>
  <Paragraphs>44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Jeff01</vt:lpstr>
      <vt:lpstr>Algebra 2  8-3</vt:lpstr>
      <vt:lpstr>Addition Subtraction Rationals</vt:lpstr>
      <vt:lpstr>Addition Subtraction Rationals</vt:lpstr>
      <vt:lpstr>Addition Subtraction Rationals</vt:lpstr>
      <vt:lpstr>Addition Subtraction Rationals</vt:lpstr>
      <vt:lpstr>Addition Subtraction Rationals</vt:lpstr>
      <vt:lpstr>Addition Subtraction Rationals</vt:lpstr>
      <vt:lpstr>Addition Subtraction Rationals</vt:lpstr>
      <vt:lpstr>Addition Subtraction Rationals</vt:lpstr>
      <vt:lpstr>Addition Subtraction Rationals</vt:lpstr>
      <vt:lpstr>Addition Subtraction Rationals</vt:lpstr>
      <vt:lpstr>Addition Subtraction Rationals</vt:lpstr>
      <vt:lpstr>Addition Subtraction Rationals</vt:lpstr>
      <vt:lpstr>Addition Subtraction Rationals</vt:lpstr>
      <vt:lpstr>Addition Subtraction Rationals</vt:lpstr>
      <vt:lpstr>Practice Problems</vt:lpstr>
      <vt:lpstr>Practice Problems</vt:lpstr>
      <vt:lpstr>Practice Problems</vt:lpstr>
      <vt:lpstr>Practice Problems</vt:lpstr>
      <vt:lpstr>Homework</vt:lpstr>
    </vt:vector>
  </TitlesOfParts>
  <Company>Wall to Wall Stencils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Fronius</dc:creator>
  <cp:lastModifiedBy>Jeff Fronius</cp:lastModifiedBy>
  <cp:revision>27</cp:revision>
  <dcterms:created xsi:type="dcterms:W3CDTF">2012-01-16T15:26:54Z</dcterms:created>
  <dcterms:modified xsi:type="dcterms:W3CDTF">2013-01-21T22:30:57Z</dcterms:modified>
</cp:coreProperties>
</file>