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6"/>
  </p:notesMasterIdLst>
  <p:sldIdLst>
    <p:sldId id="256" r:id="rId2"/>
    <p:sldId id="259" r:id="rId3"/>
    <p:sldId id="263" r:id="rId4"/>
    <p:sldId id="290" r:id="rId5"/>
    <p:sldId id="273" r:id="rId6"/>
    <p:sldId id="292" r:id="rId7"/>
    <p:sldId id="264" r:id="rId8"/>
    <p:sldId id="293" r:id="rId9"/>
    <p:sldId id="265" r:id="rId10"/>
    <p:sldId id="275" r:id="rId11"/>
    <p:sldId id="277" r:id="rId12"/>
    <p:sldId id="266" r:id="rId13"/>
    <p:sldId id="268" r:id="rId14"/>
    <p:sldId id="270" r:id="rId15"/>
    <p:sldId id="272" r:id="rId16"/>
    <p:sldId id="279" r:id="rId17"/>
    <p:sldId id="281" r:id="rId18"/>
    <p:sldId id="286" r:id="rId19"/>
    <p:sldId id="289" r:id="rId20"/>
    <p:sldId id="294" r:id="rId21"/>
    <p:sldId id="319" r:id="rId22"/>
    <p:sldId id="321" r:id="rId23"/>
    <p:sldId id="297" r:id="rId24"/>
    <p:sldId id="324" r:id="rId25"/>
    <p:sldId id="298" r:id="rId26"/>
    <p:sldId id="299" r:id="rId27"/>
    <p:sldId id="301" r:id="rId28"/>
    <p:sldId id="303" r:id="rId29"/>
    <p:sldId id="305" r:id="rId30"/>
    <p:sldId id="306" r:id="rId31"/>
    <p:sldId id="307" r:id="rId32"/>
    <p:sldId id="308" r:id="rId33"/>
    <p:sldId id="327" r:id="rId34"/>
    <p:sldId id="328" r:id="rId35"/>
    <p:sldId id="329" r:id="rId36"/>
    <p:sldId id="335" r:id="rId37"/>
    <p:sldId id="331" r:id="rId38"/>
    <p:sldId id="332" r:id="rId39"/>
    <p:sldId id="311" r:id="rId40"/>
    <p:sldId id="337" r:id="rId41"/>
    <p:sldId id="339" r:id="rId42"/>
    <p:sldId id="345" r:id="rId43"/>
    <p:sldId id="340" r:id="rId44"/>
    <p:sldId id="344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00"/>
    <a:srgbClr val="0000CC"/>
    <a:srgbClr val="FF0066"/>
    <a:srgbClr val="FFDDDD"/>
    <a:srgbClr val="461E64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3" autoAdjust="0"/>
    <p:restoredTop sz="94660"/>
  </p:normalViewPr>
  <p:slideViewPr>
    <p:cSldViewPr>
      <p:cViewPr>
        <p:scale>
          <a:sx n="90" d="100"/>
          <a:sy n="90" d="100"/>
        </p:scale>
        <p:origin x="-118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wmf"/><Relationship Id="rId1" Type="http://schemas.openxmlformats.org/officeDocument/2006/relationships/image" Target="../media/image10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7.wmf"/><Relationship Id="rId1" Type="http://schemas.openxmlformats.org/officeDocument/2006/relationships/image" Target="../media/image102.wmf"/><Relationship Id="rId4" Type="http://schemas.openxmlformats.org/officeDocument/2006/relationships/image" Target="../media/image9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2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37161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56959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49847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37162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png"/><Relationship Id="rId4" Type="http://schemas.openxmlformats.org/officeDocument/2006/relationships/image" Target="../media/image6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8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9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9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106.png"/><Relationship Id="rId4" Type="http://schemas.openxmlformats.org/officeDocument/2006/relationships/image" Target="../media/image10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2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14.png"/><Relationship Id="rId9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51.png"/><Relationship Id="rId18" Type="http://schemas.openxmlformats.org/officeDocument/2006/relationships/image" Target="../media/image62.png"/><Relationship Id="rId3" Type="http://schemas.openxmlformats.org/officeDocument/2006/relationships/notesSlide" Target="../notesSlides/notesSlide42.xml"/><Relationship Id="rId21" Type="http://schemas.openxmlformats.org/officeDocument/2006/relationships/image" Target="../media/image68.png"/><Relationship Id="rId7" Type="http://schemas.openxmlformats.org/officeDocument/2006/relationships/image" Target="../media/image35.png"/><Relationship Id="rId12" Type="http://schemas.openxmlformats.org/officeDocument/2006/relationships/image" Target="../media/image49.png"/><Relationship Id="rId17" Type="http://schemas.openxmlformats.org/officeDocument/2006/relationships/image" Target="../media/image60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8.png"/><Relationship Id="rId20" Type="http://schemas.openxmlformats.org/officeDocument/2006/relationships/image" Target="../media/image66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47.png"/><Relationship Id="rId24" Type="http://schemas.openxmlformats.org/officeDocument/2006/relationships/image" Target="../media/image72.png"/><Relationship Id="rId5" Type="http://schemas.openxmlformats.org/officeDocument/2006/relationships/image" Target="../media/image31.png"/><Relationship Id="rId15" Type="http://schemas.openxmlformats.org/officeDocument/2006/relationships/image" Target="../media/image53.png"/><Relationship Id="rId23" Type="http://schemas.openxmlformats.org/officeDocument/2006/relationships/image" Target="../media/image42.png"/><Relationship Id="rId10" Type="http://schemas.openxmlformats.org/officeDocument/2006/relationships/image" Target="../media/image44.png"/><Relationship Id="rId19" Type="http://schemas.openxmlformats.org/officeDocument/2006/relationships/image" Target="../media/image64.png"/><Relationship Id="rId4" Type="http://schemas.openxmlformats.org/officeDocument/2006/relationships/image" Target="../media/image30.png"/><Relationship Id="rId9" Type="http://schemas.openxmlformats.org/officeDocument/2006/relationships/image" Target="../media/image39.png"/><Relationship Id="rId14" Type="http://schemas.openxmlformats.org/officeDocument/2006/relationships/image" Target="../media/image55.png"/><Relationship Id="rId22" Type="http://schemas.openxmlformats.org/officeDocument/2006/relationships/image" Target="../media/image71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105.png"/><Relationship Id="rId18" Type="http://schemas.openxmlformats.org/officeDocument/2006/relationships/image" Target="../media/image94.png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81.png"/><Relationship Id="rId12" Type="http://schemas.openxmlformats.org/officeDocument/2006/relationships/image" Target="../media/image101.png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80.png"/><Relationship Id="rId11" Type="http://schemas.openxmlformats.org/officeDocument/2006/relationships/image" Target="../media/image99.png"/><Relationship Id="rId5" Type="http://schemas.openxmlformats.org/officeDocument/2006/relationships/image" Target="../media/image74.png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7.png"/><Relationship Id="rId4" Type="http://schemas.openxmlformats.org/officeDocument/2006/relationships/image" Target="../media/image78.png"/><Relationship Id="rId9" Type="http://schemas.openxmlformats.org/officeDocument/2006/relationships/image" Target="../media/image85.png"/><Relationship Id="rId14" Type="http://schemas.openxmlformats.org/officeDocument/2006/relationships/oleObject" Target="../embeddings/oleObject9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Algebra 2  8-R1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6400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Unit 8-A</a:t>
            </a:r>
          </a:p>
          <a:p>
            <a:r>
              <a:rPr lang="en-US" dirty="0" smtClean="0"/>
              <a:t>Rational Functions</a:t>
            </a:r>
          </a:p>
          <a:p>
            <a:r>
              <a:rPr lang="en-US" dirty="0" smtClean="0"/>
              <a:t>Review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9342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3000"/>
            <a:ext cx="4191000" cy="107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0" y="1219200"/>
            <a:ext cx="4318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Vertical Asymptote : x = -1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Horizontal Asymptote : y = 0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Holes : x =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1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9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495800" y="990600"/>
            <a:ext cx="4648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657600"/>
            <a:ext cx="336697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343401" y="3886201"/>
            <a:ext cx="4354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Vertical Asymptote : x = 2, -2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Horizontal Asymptote : y = 2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Holes : None</a:t>
            </a:r>
          </a:p>
        </p:txBody>
      </p:sp>
      <p:sp>
        <p:nvSpPr>
          <p:cNvPr id="10" name="Rectangle 9"/>
          <p:cNvSpPr/>
          <p:nvPr/>
        </p:nvSpPr>
        <p:spPr bwMode="white">
          <a:xfrm>
            <a:off x="4114800" y="3657600"/>
            <a:ext cx="46482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6705600" cy="90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19200"/>
            <a:ext cx="3200400" cy="89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91000" y="1219200"/>
            <a:ext cx="4318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Vertical Asymptote : x = -2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Horizontal Asymptote : y = 3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Holes : None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10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962400" y="1143000"/>
            <a:ext cx="46482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276600"/>
            <a:ext cx="3581400" cy="104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038600" y="3246121"/>
            <a:ext cx="4318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Vertical Asymptote : x = 2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Horizontal Asymptote : y = 1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Holes : None</a:t>
            </a:r>
          </a:p>
        </p:txBody>
      </p:sp>
      <p:sp>
        <p:nvSpPr>
          <p:cNvPr id="10" name="Rectangle 9"/>
          <p:cNvSpPr/>
          <p:nvPr/>
        </p:nvSpPr>
        <p:spPr bwMode="white">
          <a:xfrm>
            <a:off x="3962400" y="3200400"/>
            <a:ext cx="46482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2743200" cy="89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7543800" cy="101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67200" y="1676400"/>
            <a:ext cx="4395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Vertical Asymptote : x = 5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Horizontal Asymptote : None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Holes : None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11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038600" y="1447800"/>
            <a:ext cx="4648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657600"/>
            <a:ext cx="429527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748438" y="3733800"/>
            <a:ext cx="4395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Vertical Asymptote : x = 3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Horizontal Asymptote : None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Holes : x = -2</a:t>
            </a:r>
          </a:p>
        </p:txBody>
      </p:sp>
      <p:sp>
        <p:nvSpPr>
          <p:cNvPr id="10" name="Rectangle 9"/>
          <p:cNvSpPr/>
          <p:nvPr/>
        </p:nvSpPr>
        <p:spPr bwMode="white">
          <a:xfrm>
            <a:off x="4495800" y="3657600"/>
            <a:ext cx="4648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6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143000"/>
            <a:ext cx="33310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1295400"/>
            <a:ext cx="1143000" cy="92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1447800"/>
            <a:ext cx="2133600" cy="59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12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886200" y="1066800"/>
            <a:ext cx="52578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200400"/>
            <a:ext cx="5334000" cy="87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96001" y="3174152"/>
          <a:ext cx="2438400" cy="1192107"/>
        </p:xfrm>
        <a:graphic>
          <a:graphicData uri="http://schemas.openxmlformats.org/presentationml/2006/ole">
            <p:oleObj spid="_x0000_s3073" name="Equation" r:id="rId9" imgW="1028520" imgH="41904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 bwMode="white">
          <a:xfrm>
            <a:off x="5943600" y="3124200"/>
            <a:ext cx="3200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1262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990600"/>
            <a:ext cx="5105400" cy="7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676400"/>
            <a:ext cx="2620189" cy="102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13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791200" y="1828800"/>
            <a:ext cx="3200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505200"/>
            <a:ext cx="568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9667" y="4572000"/>
            <a:ext cx="4414334" cy="101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 bwMode="white">
          <a:xfrm>
            <a:off x="4572000" y="4572000"/>
            <a:ext cx="4572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7848600" cy="716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19200"/>
            <a:ext cx="3809999" cy="105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447800"/>
            <a:ext cx="369276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14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800600" y="1066800"/>
            <a:ext cx="4114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91200" cy="75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914400"/>
            <a:ext cx="1143000" cy="153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066800"/>
            <a:ext cx="211755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15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505200" y="990600"/>
            <a:ext cx="4267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2971800"/>
            <a:ext cx="1600200" cy="22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3505200"/>
            <a:ext cx="778412" cy="126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 bwMode="white">
          <a:xfrm>
            <a:off x="4038600" y="3429000"/>
            <a:ext cx="4267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305800" cy="70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066800"/>
            <a:ext cx="2895600" cy="137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295400"/>
            <a:ext cx="838200" cy="134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16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105400" y="1066800"/>
            <a:ext cx="3657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978227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143000"/>
            <a:ext cx="3200400" cy="137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295400"/>
            <a:ext cx="80929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17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029200" y="1219200"/>
            <a:ext cx="36576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505200"/>
            <a:ext cx="4791459" cy="154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3810000"/>
            <a:ext cx="705830" cy="11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 bwMode="white">
          <a:xfrm>
            <a:off x="5181600" y="3810000"/>
            <a:ext cx="36576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0" cy="649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3505200" cy="116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447800"/>
            <a:ext cx="51816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18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724400" y="1143000"/>
            <a:ext cx="3657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428999"/>
            <a:ext cx="3352800" cy="169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3886200"/>
            <a:ext cx="1984246" cy="94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 bwMode="white">
          <a:xfrm>
            <a:off x="4953000" y="3886200"/>
            <a:ext cx="3657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200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3581400" cy="102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219200"/>
            <a:ext cx="1072659" cy="92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 bwMode="white">
          <a:xfrm>
            <a:off x="4724400" y="990600"/>
            <a:ext cx="3657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0" y="152400"/>
            <a:ext cx="1552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Solve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15100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371600"/>
            <a:ext cx="1655041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371600"/>
            <a:ext cx="91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19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724400" y="1371600"/>
            <a:ext cx="3657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581400"/>
            <a:ext cx="366977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3337560"/>
            <a:ext cx="1295400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 bwMode="white">
          <a:xfrm>
            <a:off x="5029200" y="3200400"/>
            <a:ext cx="3657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15100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" y="960120"/>
            <a:ext cx="3685761" cy="135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838200"/>
            <a:ext cx="2012950" cy="156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20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5715000" y="990600"/>
            <a:ext cx="3429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276600"/>
            <a:ext cx="11179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4038600"/>
            <a:ext cx="889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5334000" y="4114800"/>
            <a:ext cx="3429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15100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868680"/>
            <a:ext cx="2171700" cy="157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1219200"/>
            <a:ext cx="1676400" cy="122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21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953000" y="1066800"/>
            <a:ext cx="3657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200400"/>
            <a:ext cx="444211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3337561"/>
            <a:ext cx="2190750" cy="142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5181600" y="3429000"/>
            <a:ext cx="3657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46514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1" y="990600"/>
            <a:ext cx="25146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143000"/>
            <a:ext cx="38523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22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114800" y="1219200"/>
            <a:ext cx="36576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95400"/>
            <a:ext cx="295074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46514" cy="7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23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886200" y="1219200"/>
            <a:ext cx="4800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643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914400"/>
            <a:ext cx="30734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143000"/>
            <a:ext cx="121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0"/>
            <a:ext cx="1295400" cy="283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2819400" y="1219200"/>
            <a:ext cx="20574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517962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24</a:t>
            </a:r>
            <a:endParaRPr lang="en-US" sz="40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17962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838200"/>
            <a:ext cx="1219200" cy="232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447800"/>
            <a:ext cx="1066800" cy="141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25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209800" y="1524000"/>
            <a:ext cx="20574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17962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143000"/>
            <a:ext cx="178377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6764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26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438400" y="1447800"/>
            <a:ext cx="2819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1" y="3611880"/>
            <a:ext cx="3194685" cy="131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3352800"/>
            <a:ext cx="2209800" cy="21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5257800" y="3429000"/>
            <a:ext cx="32766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17962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990600"/>
            <a:ext cx="259168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828800"/>
            <a:ext cx="1066800" cy="55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27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971800" y="1447800"/>
            <a:ext cx="36576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703321"/>
            <a:ext cx="1485900" cy="112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33644" y="3352800"/>
            <a:ext cx="309217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white">
          <a:xfrm>
            <a:off x="6477000" y="3429000"/>
            <a:ext cx="25146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28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143000"/>
            <a:ext cx="2590800" cy="123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267200" y="1600200"/>
          <a:ext cx="1349004" cy="555625"/>
        </p:xfrm>
        <a:graphic>
          <a:graphicData uri="http://schemas.openxmlformats.org/presentationml/2006/ole">
            <p:oleObj spid="_x0000_s136193" name="Equation" r:id="rId5" imgW="431640" imgH="1774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 bwMode="white">
          <a:xfrm>
            <a:off x="3581400" y="1295400"/>
            <a:ext cx="36576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2286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Solve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9144000" cy="63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85800"/>
            <a:ext cx="311705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47222" y="1524000"/>
            <a:ext cx="519678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0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733800" y="1325880"/>
            <a:ext cx="5410200" cy="4206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447800"/>
            <a:ext cx="3810000" cy="360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29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371600"/>
            <a:ext cx="185582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4419600" y="1905000"/>
          <a:ext cx="1035050" cy="973138"/>
        </p:xfrm>
        <a:graphic>
          <a:graphicData uri="http://schemas.openxmlformats.org/presentationml/2006/ole">
            <p:oleObj spid="_x0000_s134145" name="Equation" r:id="rId5" imgW="419040" imgH="3934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 bwMode="white">
          <a:xfrm>
            <a:off x="3276600" y="1981200"/>
            <a:ext cx="4648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2400" y="2286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Solve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30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Solve</a:t>
            </a:r>
            <a:endParaRPr lang="en-US" sz="32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066800"/>
            <a:ext cx="3962400" cy="112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4756150" y="1301750"/>
          <a:ext cx="2133600" cy="501650"/>
        </p:xfrm>
        <a:graphic>
          <a:graphicData uri="http://schemas.openxmlformats.org/presentationml/2006/ole">
            <p:oleObj spid="_x0000_s132097" name="Equation" r:id="rId5" imgW="863280" imgH="20304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 bwMode="white">
          <a:xfrm>
            <a:off x="4419600" y="838200"/>
            <a:ext cx="4114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31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2286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Solve</a:t>
            </a:r>
            <a:endParaRPr lang="en-US" sz="32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14400"/>
            <a:ext cx="2514600" cy="134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188720"/>
            <a:ext cx="1587500" cy="85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 bwMode="white">
          <a:xfrm>
            <a:off x="3810000" y="1143000"/>
            <a:ext cx="2819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592555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960121"/>
            <a:ext cx="2362200" cy="102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777240"/>
            <a:ext cx="4038600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32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124200" y="685800"/>
            <a:ext cx="4267200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990600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592555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777240"/>
            <a:ext cx="2550886" cy="115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777240"/>
            <a:ext cx="4038600" cy="49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33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048000" y="685800"/>
            <a:ext cx="4267200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990600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592555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777240"/>
            <a:ext cx="2771948" cy="115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777240"/>
            <a:ext cx="4191000" cy="486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34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048000" y="685800"/>
            <a:ext cx="4648200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990600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35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2185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295400"/>
            <a:ext cx="2725271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562600" y="1447800"/>
          <a:ext cx="927100" cy="756318"/>
        </p:xfrm>
        <a:graphic>
          <a:graphicData uri="http://schemas.openxmlformats.org/presentationml/2006/ole">
            <p:oleObj spid="_x0000_s121859" name="Equation" r:id="rId5" imgW="482400" imgH="3934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 bwMode="white">
          <a:xfrm>
            <a:off x="3962400" y="1371600"/>
            <a:ext cx="4648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2286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Solve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77240"/>
            <a:ext cx="22479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777239"/>
            <a:ext cx="4038600" cy="478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36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048000" y="685800"/>
            <a:ext cx="4648200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800600" cy="67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990600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868680"/>
            <a:ext cx="1428750" cy="123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685800"/>
            <a:ext cx="4114800" cy="497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37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048000" y="685800"/>
            <a:ext cx="4648200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800600" cy="67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990600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38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157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838200"/>
            <a:ext cx="200953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6021388" y="1911350"/>
          <a:ext cx="973137" cy="501650"/>
        </p:xfrm>
        <a:graphic>
          <a:graphicData uri="http://schemas.openxmlformats.org/presentationml/2006/ole">
            <p:oleObj spid="_x0000_s115715" name="Equation" r:id="rId5" imgW="393480" imgH="2030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 bwMode="white">
          <a:xfrm>
            <a:off x="3962400" y="1752600"/>
            <a:ext cx="4648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2286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Solve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9144000" cy="63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762000"/>
            <a:ext cx="302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9676" y="1295400"/>
            <a:ext cx="5684324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0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429000" y="1051560"/>
            <a:ext cx="5715000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447800"/>
            <a:ext cx="3810000" cy="360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201" y="5897880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39</a:t>
            </a:r>
            <a:endParaRPr lang="en-US" sz="4000" b="1" dirty="0">
              <a:solidFill>
                <a:srgbClr val="66FFFF"/>
              </a:solidFill>
            </a:endParaRPr>
          </a:p>
        </p:txBody>
      </p:sp>
      <p:pic>
        <p:nvPicPr>
          <p:cNvPr id="11366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3581400" cy="126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410200" y="1676400"/>
          <a:ext cx="2197100" cy="973001"/>
        </p:xfrm>
        <a:graphic>
          <a:graphicData uri="http://schemas.openxmlformats.org/presentationml/2006/ole">
            <p:oleObj spid="_x0000_s113667" name="Equation" r:id="rId5" imgW="888840" imgH="3934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 bwMode="white">
          <a:xfrm>
            <a:off x="4495800" y="1676400"/>
            <a:ext cx="4648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228600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Solve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37160"/>
            <a:ext cx="4267200" cy="5486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"/>
            <a:ext cx="4267200" cy="5486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   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 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81000"/>
            <a:ext cx="319325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905000"/>
            <a:ext cx="2679700" cy="143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276600"/>
            <a:ext cx="2578100" cy="159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876800"/>
            <a:ext cx="2971800" cy="150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1"/>
            <a:ext cx="307329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1295400"/>
            <a:ext cx="2971800" cy="132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5129247" y="2667000"/>
            <a:ext cx="3745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VA: x = 1 HA: y = 1  Holes : None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05447" y="3048000"/>
            <a:ext cx="3815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VA: None HA: None Holes : x = -3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53047" y="3352800"/>
            <a:ext cx="3700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VA: x = -1 HA: y = 0 Holes : x = 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29247" y="3733800"/>
            <a:ext cx="4014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VA: x = 2, -2 HA: y = 2 Holes : None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81600" y="4267200"/>
            <a:ext cx="3758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VA: x = -2 HA: y = 3 Holes : None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62671" y="4572000"/>
            <a:ext cx="3681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VA: x = 2 HA: y = 1 Holes : None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81600" y="4876800"/>
            <a:ext cx="3739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VA: x = 5 HA: None Holes : None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85727" y="5257800"/>
            <a:ext cx="3758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VA: x = 3 HA: None Holes : x = -2</a:t>
            </a: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0"/>
            <a:ext cx="609600" cy="52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" y="152400"/>
            <a:ext cx="4267200" cy="5486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2"/>
            </a:pPr>
            <a:endParaRPr lang="en-US" dirty="0" smtClean="0"/>
          </a:p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2"/>
            </a:pPr>
            <a:endParaRPr lang="en-US" dirty="0" smtClean="0"/>
          </a:p>
          <a:p>
            <a:pPr marL="514350" indent="-514350">
              <a:buFont typeface="+mj-lt"/>
              <a:buAutoNum type="arabicPeriod" startAt="12"/>
            </a:pPr>
            <a:endParaRPr lang="en-US" dirty="0" smtClean="0"/>
          </a:p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 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0"/>
            <a:ext cx="838200" cy="6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76200"/>
            <a:ext cx="1834260" cy="50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90600" y="685800"/>
          <a:ext cx="1295399" cy="633389"/>
        </p:xfrm>
        <a:graphic>
          <a:graphicData uri="http://schemas.openxmlformats.org/presentationml/2006/ole">
            <p:oleObj spid="_x0000_s109570" name="Equation" r:id="rId6" imgW="1028520" imgH="419040" progId="Equation.3">
              <p:embed/>
            </p:oleObj>
          </a:graphicData>
        </a:graphic>
      </p:graphicFrame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1295400"/>
            <a:ext cx="1828800" cy="717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2057400"/>
            <a:ext cx="3429000" cy="78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2895600"/>
            <a:ext cx="2209800" cy="6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Content Placeholder 20"/>
          <p:cNvSpPr>
            <a:spLocks noGrp="1"/>
          </p:cNvSpPr>
          <p:nvPr>
            <p:ph sz="half" idx="1"/>
          </p:nvPr>
        </p:nvSpPr>
        <p:spPr>
          <a:xfrm>
            <a:off x="4495800" y="137160"/>
            <a:ext cx="4267200" cy="53949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5"/>
            </a:pPr>
            <a:endParaRPr lang="en-US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4800" y="152400"/>
            <a:ext cx="304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81600" y="685800"/>
            <a:ext cx="304800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57800" y="1143000"/>
            <a:ext cx="533400" cy="70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914400"/>
            <a:ext cx="590877" cy="94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1752600"/>
            <a:ext cx="1152143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4000" y="1676400"/>
            <a:ext cx="373074" cy="54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867400" y="1905000"/>
            <a:ext cx="603504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15200" y="2209800"/>
            <a:ext cx="533400" cy="49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181600" y="2667000"/>
            <a:ext cx="704087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781800" y="2667000"/>
            <a:ext cx="426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181600" y="3429000"/>
            <a:ext cx="914400" cy="66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162800" y="3429000"/>
            <a:ext cx="841664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410200" y="4191000"/>
            <a:ext cx="2489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334000" y="0"/>
            <a:ext cx="158816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486400" y="4800600"/>
            <a:ext cx="2209800" cy="51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>
          <a:xfrm>
            <a:off x="228600" y="0"/>
            <a:ext cx="42672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4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US" dirty="0" smtClean="0"/>
              <a:t> 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2672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3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3"/>
            </a:pPr>
            <a:endParaRPr lang="en-US" dirty="0" smtClean="0"/>
          </a:p>
          <a:p>
            <a:pPr marL="514350" indent="-514350">
              <a:buFont typeface="+mj-lt"/>
              <a:buAutoNum type="arabicPeriod" startAt="33"/>
            </a:pPr>
            <a:endParaRPr lang="en-US" dirty="0" smtClean="0"/>
          </a:p>
          <a:p>
            <a:pPr marL="514350" indent="-514350">
              <a:buFont typeface="+mj-lt"/>
              <a:buAutoNum type="arabicPeriod" startAt="33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3"/>
            </a:pPr>
            <a:endParaRPr lang="en-US" dirty="0" smtClean="0"/>
          </a:p>
          <a:p>
            <a:pPr marL="514350" indent="-514350">
              <a:buFont typeface="+mj-lt"/>
              <a:buAutoNum type="arabicPeriod" startAt="33"/>
            </a:pPr>
            <a:endParaRPr lang="en-US" dirty="0" smtClean="0"/>
          </a:p>
          <a:p>
            <a:pPr marL="514350" indent="-514350">
              <a:buFont typeface="+mj-lt"/>
              <a:buAutoNum type="arabicPeriod" startAt="33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3"/>
            </a:pPr>
            <a:endParaRPr lang="en-US" dirty="0" smtClean="0"/>
          </a:p>
          <a:p>
            <a:pPr marL="514350" indent="-514350">
              <a:buFont typeface="+mj-lt"/>
              <a:buAutoNum type="arabicPeriod" startAt="33"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81000"/>
            <a:ext cx="643828" cy="85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0"/>
            <a:ext cx="55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1143000"/>
            <a:ext cx="1219200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1066800"/>
            <a:ext cx="1295400" cy="53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1676400"/>
            <a:ext cx="990600" cy="51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1524000"/>
            <a:ext cx="914400" cy="69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3000" y="4267200"/>
            <a:ext cx="1676400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10200" y="0"/>
            <a:ext cx="1752600" cy="213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5524" y="1143000"/>
            <a:ext cx="183847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10200" y="4038600"/>
            <a:ext cx="167207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9986" name="Object 2"/>
          <p:cNvGraphicFramePr>
            <a:graphicFrameLocks noChangeAspect="1"/>
          </p:cNvGraphicFramePr>
          <p:nvPr/>
        </p:nvGraphicFramePr>
        <p:xfrm>
          <a:off x="5410200" y="2971800"/>
          <a:ext cx="990600" cy="807407"/>
        </p:xfrm>
        <a:graphic>
          <a:graphicData uri="http://schemas.openxmlformats.org/presentationml/2006/ole">
            <p:oleObj spid="_x0000_s169986" name="Equation" r:id="rId14" imgW="482400" imgH="393480" progId="Equation.3">
              <p:embed/>
            </p:oleObj>
          </a:graphicData>
        </a:graphic>
      </p:graphicFrame>
      <p:graphicFrame>
        <p:nvGraphicFramePr>
          <p:cNvPr id="169987" name="Object 3"/>
          <p:cNvGraphicFramePr>
            <a:graphicFrameLocks noChangeAspect="1"/>
          </p:cNvGraphicFramePr>
          <p:nvPr/>
        </p:nvGraphicFramePr>
        <p:xfrm>
          <a:off x="838200" y="2133600"/>
          <a:ext cx="925285" cy="381000"/>
        </p:xfrm>
        <a:graphic>
          <a:graphicData uri="http://schemas.openxmlformats.org/presentationml/2006/ole">
            <p:oleObj spid="_x0000_s169987" name="Equation" r:id="rId15" imgW="431640" imgH="177480" progId="Equation.3">
              <p:embed/>
            </p:oleObj>
          </a:graphicData>
        </a:graphic>
      </p:graphicFrame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762000" y="2438400"/>
          <a:ext cx="838200" cy="787400"/>
        </p:xfrm>
        <a:graphic>
          <a:graphicData uri="http://schemas.openxmlformats.org/presentationml/2006/ole">
            <p:oleObj spid="_x0000_s169988" name="Equation" r:id="rId16" imgW="419040" imgH="393480" progId="Equation.3">
              <p:embed/>
            </p:oleObj>
          </a:graphicData>
        </a:graphic>
      </p:graphicFrame>
      <p:graphicFrame>
        <p:nvGraphicFramePr>
          <p:cNvPr id="169989" name="Object 5"/>
          <p:cNvGraphicFramePr>
            <a:graphicFrameLocks noChangeAspect="1"/>
          </p:cNvGraphicFramePr>
          <p:nvPr/>
        </p:nvGraphicFramePr>
        <p:xfrm>
          <a:off x="838200" y="3124200"/>
          <a:ext cx="1924050" cy="452438"/>
        </p:xfrm>
        <a:graphic>
          <a:graphicData uri="http://schemas.openxmlformats.org/presentationml/2006/ole">
            <p:oleObj spid="_x0000_s169989" name="Equation" r:id="rId17" imgW="863280" imgH="203040" progId="Equation.3">
              <p:embed/>
            </p:oleObj>
          </a:graphicData>
        </a:graphic>
      </p:graphicFrame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90600" y="3657600"/>
            <a:ext cx="762000" cy="409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>
          <a:xfrm>
            <a:off x="228600" y="137160"/>
            <a:ext cx="4267200" cy="53949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7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endParaRPr lang="en-US" dirty="0" smtClean="0"/>
          </a:p>
          <a:p>
            <a:pPr marL="514350" indent="-514350">
              <a:buFont typeface="+mj-lt"/>
              <a:buAutoNum type="arabicPeriod" startAt="37"/>
            </a:pPr>
            <a:r>
              <a:rPr lang="en-US" dirty="0" smtClean="0"/>
              <a:t>  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US" dirty="0" smtClean="0"/>
              <a:t>  </a:t>
            </a:r>
          </a:p>
          <a:p>
            <a:pPr marL="514350" indent="-514350">
              <a:buNone/>
            </a:pPr>
            <a:r>
              <a:rPr lang="en-US" dirty="0" smtClean="0"/>
              <a:t>  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0"/>
            <a:ext cx="189238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838200" y="2209800"/>
          <a:ext cx="973137" cy="501650"/>
        </p:xfrm>
        <a:graphic>
          <a:graphicData uri="http://schemas.openxmlformats.org/presentationml/2006/ole">
            <p:oleObj spid="_x0000_s168962" name="Equation" r:id="rId5" imgW="393480" imgH="203040" progId="Equation.3">
              <p:embed/>
            </p:oleObj>
          </a:graphicData>
        </a:graphic>
      </p:graphicFrame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914400" y="2667000"/>
          <a:ext cx="1676400" cy="742510"/>
        </p:xfrm>
        <a:graphic>
          <a:graphicData uri="http://schemas.openxmlformats.org/presentationml/2006/ole">
            <p:oleObj spid="_x0000_s168964" name="Equation" r:id="rId6" imgW="888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3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1" y="685800"/>
            <a:ext cx="3878129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965960"/>
            <a:ext cx="4718264" cy="353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0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4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114800" y="1691640"/>
            <a:ext cx="5029200" cy="384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447800"/>
            <a:ext cx="3810000" cy="360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3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777240"/>
            <a:ext cx="3950208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4924" y="1691641"/>
            <a:ext cx="5419077" cy="402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0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5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581400" y="1524000"/>
            <a:ext cx="5562600" cy="419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447800"/>
            <a:ext cx="3810000" cy="360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3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2934" y="1143000"/>
            <a:ext cx="5843580" cy="43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0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6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971800" y="1051560"/>
            <a:ext cx="6172200" cy="4480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1" y="685800"/>
            <a:ext cx="3826189" cy="11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447800"/>
            <a:ext cx="3810000" cy="360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3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6706" y="1234441"/>
            <a:ext cx="5797294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077200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7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124200" y="1143000"/>
            <a:ext cx="6019800" cy="4480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868680"/>
            <a:ext cx="454342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1447800"/>
            <a:ext cx="3810000" cy="360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7162800" cy="96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219200"/>
            <a:ext cx="2971800" cy="9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14800" y="1371600"/>
            <a:ext cx="4318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Vertical Asymptote : x = 1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Horizontal Asymptote : y = 1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Holes : None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589788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FFFF"/>
                </a:solidFill>
              </a:rPr>
              <a:t>8</a:t>
            </a:r>
            <a:endParaRPr lang="en-US" sz="4000" b="1" dirty="0">
              <a:solidFill>
                <a:srgbClr val="66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581400" y="1143000"/>
            <a:ext cx="4876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886200"/>
            <a:ext cx="2514600" cy="94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038600" y="3886201"/>
            <a:ext cx="4395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Vertical Asymptote : None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Horizontal Asymptote : None</a:t>
            </a:r>
          </a:p>
          <a:p>
            <a:r>
              <a:rPr lang="en-US" sz="2400" b="1" dirty="0" smtClean="0">
                <a:solidFill>
                  <a:srgbClr val="CC0000"/>
                </a:solidFill>
              </a:rPr>
              <a:t>Holes : x = -3</a:t>
            </a:r>
          </a:p>
        </p:txBody>
      </p:sp>
      <p:sp>
        <p:nvSpPr>
          <p:cNvPr id="10" name="Rectangle 9"/>
          <p:cNvSpPr/>
          <p:nvPr/>
        </p:nvSpPr>
        <p:spPr bwMode="white">
          <a:xfrm>
            <a:off x="3810000" y="3505200"/>
            <a:ext cx="4876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3732</TotalTime>
  <Words>457</Words>
  <Application>Microsoft Office PowerPoint</Application>
  <PresentationFormat>On-screen Show (4:3)</PresentationFormat>
  <Paragraphs>236</Paragraphs>
  <Slides>44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Jeff01</vt:lpstr>
      <vt:lpstr>Equation</vt:lpstr>
      <vt:lpstr>Microsoft Equation 3.0</vt:lpstr>
      <vt:lpstr>Algebra 2  8-R1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Answers</vt:lpstr>
      <vt:lpstr>Answers</vt:lpstr>
      <vt:lpstr>Answers</vt:lpstr>
      <vt:lpstr>Answers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303</cp:revision>
  <dcterms:created xsi:type="dcterms:W3CDTF">2008-08-10T20:43:11Z</dcterms:created>
  <dcterms:modified xsi:type="dcterms:W3CDTF">2015-02-16T18:54:15Z</dcterms:modified>
</cp:coreProperties>
</file>