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3"/>
  </p:notesMasterIdLst>
  <p:sldIdLst>
    <p:sldId id="256" r:id="rId2"/>
    <p:sldId id="264" r:id="rId3"/>
    <p:sldId id="265" r:id="rId4"/>
    <p:sldId id="267" r:id="rId5"/>
    <p:sldId id="278" r:id="rId6"/>
    <p:sldId id="279" r:id="rId7"/>
    <p:sldId id="280" r:id="rId8"/>
    <p:sldId id="281" r:id="rId9"/>
    <p:sldId id="282" r:id="rId10"/>
    <p:sldId id="283" r:id="rId11"/>
    <p:sldId id="266" r:id="rId12"/>
    <p:sldId id="274" r:id="rId13"/>
    <p:sldId id="269" r:id="rId14"/>
    <p:sldId id="276" r:id="rId15"/>
    <p:sldId id="277" r:id="rId16"/>
    <p:sldId id="268" r:id="rId17"/>
    <p:sldId id="270" r:id="rId18"/>
    <p:sldId id="271" r:id="rId19"/>
    <p:sldId id="272" r:id="rId20"/>
    <p:sldId id="273" r:id="rId21"/>
    <p:sldId id="275" r:id="rId2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E64"/>
    <a:srgbClr val="FFDDDD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50" y="-107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286B7F-3763-4F0C-AA85-47E0A93A9178}" type="datetimeFigureOut">
              <a:rPr lang="en-US"/>
              <a:pPr>
                <a:defRPr/>
              </a:pPr>
              <a:t>9/20/2014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F6D941-B4FD-4F9F-BF0A-3596B5C02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D941-B4FD-4F9F-BF0A-3596B5C02DB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1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1430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4746626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Algebra 2  3-3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Systems of Linear Inequalities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477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324600" cy="45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h gri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715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723900"/>
            <a:ext cx="193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Find the Error</a:t>
            </a:r>
            <a:endParaRPr lang="en-US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440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system of inequalities by graphing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889000"/>
          <a:ext cx="2381250" cy="2015873"/>
        </p:xfrm>
        <a:graphic>
          <a:graphicData uri="http://schemas.openxmlformats.org/presentationml/2006/ole">
            <p:oleObj spid="_x0000_s43010" name="Equation" r:id="rId4" imgW="799920" imgH="812520" progId="Equation.3">
              <p:embed/>
            </p:oleObj>
          </a:graphicData>
        </a:graphic>
      </p:graphicFrame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90850" y="952500"/>
            <a:ext cx="615315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2057400" y="2222500"/>
            <a:ext cx="2895600" cy="1333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1" y="3556001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No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Solution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3" y="1"/>
            <a:ext cx="6919913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1073"/>
            <a:ext cx="4724400" cy="396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635000"/>
            <a:ext cx="19954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5029200" y="571500"/>
            <a:ext cx="3048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coordinates of the vertices of the figure formed by the following equations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714500"/>
          <a:ext cx="2338754" cy="1778000"/>
        </p:xfrm>
        <a:graphic>
          <a:graphicData uri="http://schemas.openxmlformats.org/presentationml/2006/ole">
            <p:oleObj spid="_x0000_s44034" name="Equation" r:id="rId4" imgW="723600" imgH="660240" progId="Equation.3">
              <p:embed/>
            </p:oleObj>
          </a:graphicData>
        </a:graphic>
      </p:graphicFrame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409700"/>
            <a:ext cx="5638800" cy="318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57601" y="2603500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(0,1)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1000" y="3429000"/>
            <a:ext cx="990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(4,0)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1" y="1714500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(1,3)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5927" y="1409700"/>
            <a:ext cx="552807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coordinates of the vertices of the figure formed by the following equations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638300"/>
          <a:ext cx="2297112" cy="1778000"/>
        </p:xfrm>
        <a:graphic>
          <a:graphicData uri="http://schemas.openxmlformats.org/presentationml/2006/ole">
            <p:oleObj spid="_x0000_s45058" name="Equation" r:id="rId5" imgW="711000" imgH="660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799" y="37592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(-6,-9)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599" y="3314700"/>
            <a:ext cx="1245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(10,-1)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2" y="1790700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(2,7)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2" y="1"/>
            <a:ext cx="6919913" cy="4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95300"/>
            <a:ext cx="46482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1028701"/>
            <a:ext cx="2667000" cy="148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5029200" y="825500"/>
            <a:ext cx="3733800" cy="165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8686800" cy="48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028701"/>
            <a:ext cx="1911350" cy="122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800101"/>
            <a:ext cx="4165600" cy="338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5715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"/>
            <a:ext cx="8686800" cy="48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485900"/>
            <a:ext cx="2133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647701"/>
            <a:ext cx="4089400" cy="338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5715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"/>
            <a:ext cx="8686800" cy="48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4228" y="647701"/>
            <a:ext cx="4190272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333500"/>
            <a:ext cx="2565400" cy="98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5715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90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6324600" y="254000"/>
            <a:ext cx="28194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1257300"/>
            <a:ext cx="73152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"/>
            <a:ext cx="8686800" cy="48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028700"/>
            <a:ext cx="4028440" cy="335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485900"/>
            <a:ext cx="2451100" cy="89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raph gri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5715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202 – 204</a:t>
            </a:r>
          </a:p>
          <a:p>
            <a:pPr>
              <a:buNone/>
            </a:pPr>
            <a:r>
              <a:rPr lang="en-US" dirty="0" smtClean="0"/>
              <a:t>		Use graph paper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12, 13, 16, 19, 26, 48, 49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6324600" y="254000"/>
            <a:ext cx="28194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1485900"/>
            <a:ext cx="61722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Rules for graphing inequalities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Dashed line </a:t>
            </a:r>
            <a:r>
              <a:rPr lang="en-US" dirty="0" smtClean="0"/>
              <a:t>– for less than or greater than</a:t>
            </a:r>
          </a:p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Solid line </a:t>
            </a:r>
            <a:r>
              <a:rPr lang="en-US" dirty="0" smtClean="0"/>
              <a:t>– for less or greater than AND equal to</a:t>
            </a:r>
          </a:p>
          <a:p>
            <a:pPr eaLnBrk="1" hangingPunct="1"/>
            <a:r>
              <a:rPr lang="en-US" dirty="0" smtClean="0"/>
              <a:t>When in y= format, greater than always shades above the line, and less than always shades below the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95300"/>
            <a:ext cx="4114800" cy="409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324600" cy="45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52500"/>
            <a:ext cx="1282700" cy="80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h gri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953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324600" cy="45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76300"/>
            <a:ext cx="177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571500"/>
            <a:ext cx="3898900" cy="38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h gri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4191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647700"/>
            <a:ext cx="3784600" cy="376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324600" cy="45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h gri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953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952500"/>
            <a:ext cx="222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239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324600" cy="45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h gri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5715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800100"/>
            <a:ext cx="2336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7239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324600" cy="45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h gri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953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723900"/>
            <a:ext cx="19304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1858</TotalTime>
  <Words>153</Words>
  <Application>Microsoft Office PowerPoint</Application>
  <PresentationFormat>On-screen Show (16:10)</PresentationFormat>
  <Paragraphs>55</Paragraphs>
  <Slides>21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Jeff01</vt:lpstr>
      <vt:lpstr>Equation</vt:lpstr>
      <vt:lpstr>Algebra 2  3-3</vt:lpstr>
      <vt:lpstr>Example</vt:lpstr>
      <vt:lpstr>Example</vt:lpstr>
      <vt:lpstr>Rules for graphing inequalities</vt:lpstr>
      <vt:lpstr>Practice</vt:lpstr>
      <vt:lpstr>Practice</vt:lpstr>
      <vt:lpstr>Practice</vt:lpstr>
      <vt:lpstr>Practice</vt:lpstr>
      <vt:lpstr>Practice</vt:lpstr>
      <vt:lpstr>Practice</vt:lpstr>
      <vt:lpstr>Find the Error</vt:lpstr>
      <vt:lpstr>Example</vt:lpstr>
      <vt:lpstr>Practice</vt:lpstr>
      <vt:lpstr>Example</vt:lpstr>
      <vt:lpstr>Practice</vt:lpstr>
      <vt:lpstr>Practice</vt:lpstr>
      <vt:lpstr>Practice</vt:lpstr>
      <vt:lpstr>Practice</vt:lpstr>
      <vt:lpstr>Practice</vt:lpstr>
      <vt:lpstr>Practice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92</cp:revision>
  <dcterms:created xsi:type="dcterms:W3CDTF">2008-08-10T20:43:11Z</dcterms:created>
  <dcterms:modified xsi:type="dcterms:W3CDTF">2014-09-20T14:57:08Z</dcterms:modified>
</cp:coreProperties>
</file>