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6"/>
  </p:notesMasterIdLst>
  <p:sldIdLst>
    <p:sldId id="256" r:id="rId2"/>
    <p:sldId id="272" r:id="rId3"/>
    <p:sldId id="273" r:id="rId4"/>
    <p:sldId id="304" r:id="rId5"/>
    <p:sldId id="305" r:id="rId6"/>
    <p:sldId id="274" r:id="rId7"/>
    <p:sldId id="306" r:id="rId8"/>
    <p:sldId id="307" r:id="rId9"/>
    <p:sldId id="308" r:id="rId10"/>
    <p:sldId id="275" r:id="rId11"/>
    <p:sldId id="310" r:id="rId12"/>
    <p:sldId id="312" r:id="rId13"/>
    <p:sldId id="313" r:id="rId14"/>
    <p:sldId id="314" r:id="rId15"/>
    <p:sldId id="337" r:id="rId16"/>
    <p:sldId id="338" r:id="rId17"/>
    <p:sldId id="276" r:id="rId18"/>
    <p:sldId id="279" r:id="rId19"/>
    <p:sldId id="282" r:id="rId20"/>
    <p:sldId id="285" r:id="rId21"/>
    <p:sldId id="288" r:id="rId22"/>
    <p:sldId id="291" r:id="rId23"/>
    <p:sldId id="316" r:id="rId24"/>
    <p:sldId id="318" r:id="rId25"/>
    <p:sldId id="292" r:id="rId26"/>
    <p:sldId id="294" r:id="rId27"/>
    <p:sldId id="296" r:id="rId28"/>
    <p:sldId id="297" r:id="rId29"/>
    <p:sldId id="300" r:id="rId30"/>
    <p:sldId id="320" r:id="rId31"/>
    <p:sldId id="322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3" r:id="rId41"/>
    <p:sldId id="334" r:id="rId42"/>
    <p:sldId id="336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4660"/>
  </p:normalViewPr>
  <p:slideViewPr>
    <p:cSldViewPr>
      <p:cViewPr>
        <p:scale>
          <a:sx n="90" d="100"/>
          <a:sy n="90" d="100"/>
        </p:scale>
        <p:origin x="-15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8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3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13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67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1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35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35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35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35.png"/><Relationship Id="rId7" Type="http://schemas.openxmlformats.org/officeDocument/2006/relationships/image" Target="../media/image2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8.png"/><Relationship Id="rId4" Type="http://schemas.openxmlformats.org/officeDocument/2006/relationships/image" Target="../media/image3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32.png"/><Relationship Id="rId26" Type="http://schemas.openxmlformats.org/officeDocument/2006/relationships/image" Target="../media/image47.png"/><Relationship Id="rId39" Type="http://schemas.openxmlformats.org/officeDocument/2006/relationships/image" Target="../media/image68.png"/><Relationship Id="rId21" Type="http://schemas.openxmlformats.org/officeDocument/2006/relationships/image" Target="../media/image38.png"/><Relationship Id="rId34" Type="http://schemas.openxmlformats.org/officeDocument/2006/relationships/image" Target="../media/image60.png"/><Relationship Id="rId42" Type="http://schemas.openxmlformats.org/officeDocument/2006/relationships/image" Target="../media/image72.png"/><Relationship Id="rId47" Type="http://schemas.openxmlformats.org/officeDocument/2006/relationships/image" Target="../media/image84.png"/><Relationship Id="rId50" Type="http://schemas.openxmlformats.org/officeDocument/2006/relationships/image" Target="../media/image90.png"/><Relationship Id="rId55" Type="http://schemas.openxmlformats.org/officeDocument/2006/relationships/image" Target="../media/image10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25.png"/><Relationship Id="rId20" Type="http://schemas.openxmlformats.org/officeDocument/2006/relationships/image" Target="../media/image37.png"/><Relationship Id="rId29" Type="http://schemas.openxmlformats.org/officeDocument/2006/relationships/image" Target="../media/image53.png"/><Relationship Id="rId41" Type="http://schemas.openxmlformats.org/officeDocument/2006/relationships/image" Target="../media/image71.png"/><Relationship Id="rId54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24" Type="http://schemas.openxmlformats.org/officeDocument/2006/relationships/image" Target="../media/image43.png"/><Relationship Id="rId32" Type="http://schemas.openxmlformats.org/officeDocument/2006/relationships/image" Target="../media/image57.png"/><Relationship Id="rId37" Type="http://schemas.openxmlformats.org/officeDocument/2006/relationships/image" Target="../media/image65.png"/><Relationship Id="rId40" Type="http://schemas.openxmlformats.org/officeDocument/2006/relationships/image" Target="../media/image69.png"/><Relationship Id="rId45" Type="http://schemas.openxmlformats.org/officeDocument/2006/relationships/image" Target="../media/image80.png"/><Relationship Id="rId53" Type="http://schemas.openxmlformats.org/officeDocument/2006/relationships/image" Target="../media/image96.png"/><Relationship Id="rId58" Type="http://schemas.openxmlformats.org/officeDocument/2006/relationships/image" Target="../media/image106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23" Type="http://schemas.openxmlformats.org/officeDocument/2006/relationships/image" Target="../media/image42.png"/><Relationship Id="rId28" Type="http://schemas.openxmlformats.org/officeDocument/2006/relationships/image" Target="../media/image49.png"/><Relationship Id="rId36" Type="http://schemas.openxmlformats.org/officeDocument/2006/relationships/image" Target="../media/image63.png"/><Relationship Id="rId49" Type="http://schemas.openxmlformats.org/officeDocument/2006/relationships/image" Target="../media/image88.png"/><Relationship Id="rId57" Type="http://schemas.openxmlformats.org/officeDocument/2006/relationships/image" Target="../media/image104.png"/><Relationship Id="rId61" Type="http://schemas.openxmlformats.org/officeDocument/2006/relationships/image" Target="../media/image112.png"/><Relationship Id="rId10" Type="http://schemas.openxmlformats.org/officeDocument/2006/relationships/image" Target="../media/image17.png"/><Relationship Id="rId19" Type="http://schemas.openxmlformats.org/officeDocument/2006/relationships/image" Target="../media/image33.png"/><Relationship Id="rId31" Type="http://schemas.openxmlformats.org/officeDocument/2006/relationships/image" Target="../media/image56.png"/><Relationship Id="rId44" Type="http://schemas.openxmlformats.org/officeDocument/2006/relationships/image" Target="../media/image77.png"/><Relationship Id="rId52" Type="http://schemas.openxmlformats.org/officeDocument/2006/relationships/image" Target="../media/image94.png"/><Relationship Id="rId60" Type="http://schemas.openxmlformats.org/officeDocument/2006/relationships/image" Target="../media/image110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Relationship Id="rId22" Type="http://schemas.openxmlformats.org/officeDocument/2006/relationships/image" Target="../media/image39.png"/><Relationship Id="rId27" Type="http://schemas.openxmlformats.org/officeDocument/2006/relationships/image" Target="../media/image48.png"/><Relationship Id="rId30" Type="http://schemas.openxmlformats.org/officeDocument/2006/relationships/image" Target="../media/image54.png"/><Relationship Id="rId35" Type="http://schemas.openxmlformats.org/officeDocument/2006/relationships/image" Target="../media/image62.png"/><Relationship Id="rId43" Type="http://schemas.openxmlformats.org/officeDocument/2006/relationships/image" Target="../media/image76.png"/><Relationship Id="rId48" Type="http://schemas.openxmlformats.org/officeDocument/2006/relationships/image" Target="../media/image86.png"/><Relationship Id="rId56" Type="http://schemas.openxmlformats.org/officeDocument/2006/relationships/image" Target="../media/image102.png"/><Relationship Id="rId8" Type="http://schemas.openxmlformats.org/officeDocument/2006/relationships/image" Target="../media/image15.png"/><Relationship Id="rId51" Type="http://schemas.openxmlformats.org/officeDocument/2006/relationships/image" Target="../media/image92.png"/><Relationship Id="rId3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31.png"/><Relationship Id="rId25" Type="http://schemas.openxmlformats.org/officeDocument/2006/relationships/image" Target="../media/image44.png"/><Relationship Id="rId33" Type="http://schemas.openxmlformats.org/officeDocument/2006/relationships/image" Target="../media/image59.png"/><Relationship Id="rId38" Type="http://schemas.openxmlformats.org/officeDocument/2006/relationships/image" Target="../media/image66.png"/><Relationship Id="rId46" Type="http://schemas.openxmlformats.org/officeDocument/2006/relationships/image" Target="../media/image81.png"/><Relationship Id="rId59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image" Target="../media/image146.png"/><Relationship Id="rId26" Type="http://schemas.openxmlformats.org/officeDocument/2006/relationships/image" Target="../media/image162.png"/><Relationship Id="rId39" Type="http://schemas.openxmlformats.org/officeDocument/2006/relationships/image" Target="../media/image186.png"/><Relationship Id="rId3" Type="http://schemas.openxmlformats.org/officeDocument/2006/relationships/image" Target="../media/image115.png"/><Relationship Id="rId21" Type="http://schemas.openxmlformats.org/officeDocument/2006/relationships/image" Target="../media/image153.png"/><Relationship Id="rId34" Type="http://schemas.openxmlformats.org/officeDocument/2006/relationships/image" Target="../media/image176.png"/><Relationship Id="rId42" Type="http://schemas.openxmlformats.org/officeDocument/2006/relationships/image" Target="../media/image206.png"/><Relationship Id="rId47" Type="http://schemas.openxmlformats.org/officeDocument/2006/relationships/image" Target="../media/image196.png"/><Relationship Id="rId50" Type="http://schemas.openxmlformats.org/officeDocument/2006/relationships/image" Target="../media/image202.png"/><Relationship Id="rId7" Type="http://schemas.openxmlformats.org/officeDocument/2006/relationships/image" Target="../media/image123.png"/><Relationship Id="rId12" Type="http://schemas.openxmlformats.org/officeDocument/2006/relationships/image" Target="../media/image133.png"/><Relationship Id="rId17" Type="http://schemas.openxmlformats.org/officeDocument/2006/relationships/image" Target="../media/image144.png"/><Relationship Id="rId25" Type="http://schemas.openxmlformats.org/officeDocument/2006/relationships/image" Target="../media/image160.png"/><Relationship Id="rId33" Type="http://schemas.openxmlformats.org/officeDocument/2006/relationships/image" Target="../media/image175.png"/><Relationship Id="rId38" Type="http://schemas.openxmlformats.org/officeDocument/2006/relationships/image" Target="../media/image183.png"/><Relationship Id="rId46" Type="http://schemas.openxmlformats.org/officeDocument/2006/relationships/image" Target="../media/image195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42.png"/><Relationship Id="rId20" Type="http://schemas.openxmlformats.org/officeDocument/2006/relationships/image" Target="../media/image151.png"/><Relationship Id="rId29" Type="http://schemas.openxmlformats.org/officeDocument/2006/relationships/image" Target="../media/image169.png"/><Relationship Id="rId41" Type="http://schemas.openxmlformats.org/officeDocument/2006/relationships/image" Target="../media/image1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132.png"/><Relationship Id="rId24" Type="http://schemas.openxmlformats.org/officeDocument/2006/relationships/image" Target="../media/image157.png"/><Relationship Id="rId32" Type="http://schemas.openxmlformats.org/officeDocument/2006/relationships/image" Target="../media/image173.png"/><Relationship Id="rId37" Type="http://schemas.openxmlformats.org/officeDocument/2006/relationships/image" Target="../media/image182.png"/><Relationship Id="rId40" Type="http://schemas.openxmlformats.org/officeDocument/2006/relationships/image" Target="../media/image188.png"/><Relationship Id="rId45" Type="http://schemas.openxmlformats.org/officeDocument/2006/relationships/image" Target="../media/image194.png"/><Relationship Id="rId5" Type="http://schemas.openxmlformats.org/officeDocument/2006/relationships/image" Target="../media/image119.png"/><Relationship Id="rId15" Type="http://schemas.openxmlformats.org/officeDocument/2006/relationships/image" Target="../media/image141.png"/><Relationship Id="rId23" Type="http://schemas.openxmlformats.org/officeDocument/2006/relationships/image" Target="../media/image156.png"/><Relationship Id="rId28" Type="http://schemas.openxmlformats.org/officeDocument/2006/relationships/image" Target="../media/image166.png"/><Relationship Id="rId36" Type="http://schemas.openxmlformats.org/officeDocument/2006/relationships/image" Target="../media/image179.png"/><Relationship Id="rId49" Type="http://schemas.openxmlformats.org/officeDocument/2006/relationships/image" Target="../media/image201.png"/><Relationship Id="rId10" Type="http://schemas.openxmlformats.org/officeDocument/2006/relationships/image" Target="../media/image129.png"/><Relationship Id="rId19" Type="http://schemas.openxmlformats.org/officeDocument/2006/relationships/image" Target="../media/image150.png"/><Relationship Id="rId31" Type="http://schemas.openxmlformats.org/officeDocument/2006/relationships/image" Target="../media/image172.png"/><Relationship Id="rId44" Type="http://schemas.openxmlformats.org/officeDocument/2006/relationships/image" Target="../media/image209.png"/><Relationship Id="rId4" Type="http://schemas.openxmlformats.org/officeDocument/2006/relationships/image" Target="../media/image117.png"/><Relationship Id="rId9" Type="http://schemas.openxmlformats.org/officeDocument/2006/relationships/image" Target="../media/image128.png"/><Relationship Id="rId14" Type="http://schemas.openxmlformats.org/officeDocument/2006/relationships/image" Target="../media/image137.png"/><Relationship Id="rId22" Type="http://schemas.openxmlformats.org/officeDocument/2006/relationships/image" Target="../media/image154.png"/><Relationship Id="rId27" Type="http://schemas.openxmlformats.org/officeDocument/2006/relationships/image" Target="../media/image164.png"/><Relationship Id="rId30" Type="http://schemas.openxmlformats.org/officeDocument/2006/relationships/image" Target="../media/image170.png"/><Relationship Id="rId35" Type="http://schemas.openxmlformats.org/officeDocument/2006/relationships/image" Target="../media/image178.png"/><Relationship Id="rId43" Type="http://schemas.openxmlformats.org/officeDocument/2006/relationships/image" Target="../media/image207.png"/><Relationship Id="rId48" Type="http://schemas.openxmlformats.org/officeDocument/2006/relationships/image" Target="../media/image200.png"/><Relationship Id="rId8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6.png"/><Relationship Id="rId18" Type="http://schemas.openxmlformats.org/officeDocument/2006/relationships/image" Target="../media/image233.png"/><Relationship Id="rId26" Type="http://schemas.openxmlformats.org/officeDocument/2006/relationships/image" Target="../media/image248.png"/><Relationship Id="rId39" Type="http://schemas.openxmlformats.org/officeDocument/2006/relationships/image" Target="../media/image278.png"/><Relationship Id="rId3" Type="http://schemas.openxmlformats.org/officeDocument/2006/relationships/image" Target="../media/image211.png"/><Relationship Id="rId21" Type="http://schemas.openxmlformats.org/officeDocument/2006/relationships/image" Target="../media/image240.png"/><Relationship Id="rId34" Type="http://schemas.openxmlformats.org/officeDocument/2006/relationships/image" Target="../media/image262.png"/><Relationship Id="rId42" Type="http://schemas.openxmlformats.org/officeDocument/2006/relationships/image" Target="../media/image284.png"/><Relationship Id="rId47" Type="http://schemas.openxmlformats.org/officeDocument/2006/relationships/image" Target="../media/image296.png"/><Relationship Id="rId7" Type="http://schemas.openxmlformats.org/officeDocument/2006/relationships/image" Target="../media/image217.png"/><Relationship Id="rId12" Type="http://schemas.openxmlformats.org/officeDocument/2006/relationships/image" Target="../media/image225.png"/><Relationship Id="rId17" Type="http://schemas.openxmlformats.org/officeDocument/2006/relationships/image" Target="../media/image232.png"/><Relationship Id="rId25" Type="http://schemas.openxmlformats.org/officeDocument/2006/relationships/image" Target="../media/image247.png"/><Relationship Id="rId33" Type="http://schemas.openxmlformats.org/officeDocument/2006/relationships/image" Target="../media/image261.png"/><Relationship Id="rId38" Type="http://schemas.openxmlformats.org/officeDocument/2006/relationships/image" Target="../media/image275.png"/><Relationship Id="rId46" Type="http://schemas.openxmlformats.org/officeDocument/2006/relationships/image" Target="../media/image293.pn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230.png"/><Relationship Id="rId20" Type="http://schemas.openxmlformats.org/officeDocument/2006/relationships/image" Target="../media/image239.png"/><Relationship Id="rId29" Type="http://schemas.openxmlformats.org/officeDocument/2006/relationships/image" Target="../media/image257.png"/><Relationship Id="rId41" Type="http://schemas.openxmlformats.org/officeDocument/2006/relationships/image" Target="../media/image2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5.png"/><Relationship Id="rId11" Type="http://schemas.openxmlformats.org/officeDocument/2006/relationships/image" Target="../media/image224.png"/><Relationship Id="rId24" Type="http://schemas.openxmlformats.org/officeDocument/2006/relationships/image" Target="../media/image246.png"/><Relationship Id="rId32" Type="http://schemas.openxmlformats.org/officeDocument/2006/relationships/image" Target="../media/image260.png"/><Relationship Id="rId37" Type="http://schemas.openxmlformats.org/officeDocument/2006/relationships/image" Target="../media/image272.png"/><Relationship Id="rId40" Type="http://schemas.openxmlformats.org/officeDocument/2006/relationships/image" Target="../media/image279.png"/><Relationship Id="rId45" Type="http://schemas.openxmlformats.org/officeDocument/2006/relationships/image" Target="../media/image291.png"/><Relationship Id="rId5" Type="http://schemas.openxmlformats.org/officeDocument/2006/relationships/image" Target="../media/image214.png"/><Relationship Id="rId15" Type="http://schemas.openxmlformats.org/officeDocument/2006/relationships/image" Target="../media/image229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70.png"/><Relationship Id="rId10" Type="http://schemas.openxmlformats.org/officeDocument/2006/relationships/image" Target="../media/image222.png"/><Relationship Id="rId19" Type="http://schemas.openxmlformats.org/officeDocument/2006/relationships/image" Target="../media/image234.png"/><Relationship Id="rId31" Type="http://schemas.openxmlformats.org/officeDocument/2006/relationships/image" Target="../media/image259.png"/><Relationship Id="rId44" Type="http://schemas.openxmlformats.org/officeDocument/2006/relationships/image" Target="../media/image288.png"/><Relationship Id="rId4" Type="http://schemas.openxmlformats.org/officeDocument/2006/relationships/image" Target="../media/image213.png"/><Relationship Id="rId9" Type="http://schemas.openxmlformats.org/officeDocument/2006/relationships/image" Target="../media/image221.png"/><Relationship Id="rId14" Type="http://schemas.openxmlformats.org/officeDocument/2006/relationships/image" Target="../media/image228.png"/><Relationship Id="rId22" Type="http://schemas.openxmlformats.org/officeDocument/2006/relationships/image" Target="../media/image241.png"/><Relationship Id="rId27" Type="http://schemas.openxmlformats.org/officeDocument/2006/relationships/image" Target="../media/image249.png"/><Relationship Id="rId30" Type="http://schemas.openxmlformats.org/officeDocument/2006/relationships/image" Target="../media/image258.png"/><Relationship Id="rId35" Type="http://schemas.openxmlformats.org/officeDocument/2006/relationships/image" Target="../media/image266.png"/><Relationship Id="rId43" Type="http://schemas.openxmlformats.org/officeDocument/2006/relationships/image" Target="../media/image28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4.png"/><Relationship Id="rId5" Type="http://schemas.openxmlformats.org/officeDocument/2006/relationships/image" Target="../media/image12.pn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9.png"/><Relationship Id="rId5" Type="http://schemas.openxmlformats.org/officeDocument/2006/relationships/image" Target="../media/image12.png"/><Relationship Id="rId10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5-R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 – Quadratics</a:t>
            </a:r>
          </a:p>
          <a:p>
            <a:r>
              <a:rPr lang="en-US" dirty="0" smtClean="0"/>
              <a:t>Review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999" cy="4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5969019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337574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19200"/>
            <a:ext cx="34570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981200"/>
            <a:ext cx="3276600" cy="63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429000"/>
            <a:ext cx="355237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276600"/>
            <a:ext cx="3429000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3962400"/>
            <a:ext cx="28084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886200" y="10668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114800" y="18288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267200" y="29718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191000" y="37338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999" cy="4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5969019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0"/>
            <a:ext cx="355237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371600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86000"/>
            <a:ext cx="29718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657600"/>
            <a:ext cx="326009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429000"/>
            <a:ext cx="440871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4038600"/>
            <a:ext cx="2895600" cy="5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800600" y="12192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648200" y="21336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114800" y="3124200"/>
            <a:ext cx="487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800600" y="38862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999" cy="4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5969019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34941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5240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438400"/>
            <a:ext cx="2514600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781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00600" y="12954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800600" y="2286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5714999" cy="4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5969019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752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905000"/>
            <a:ext cx="34879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971800"/>
            <a:ext cx="288520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00600" y="18288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800600" y="28956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999" cy="4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5969019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752600"/>
            <a:ext cx="329695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905000"/>
            <a:ext cx="346363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971800"/>
            <a:ext cx="30683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419600" y="17526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572000" y="2667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1999"/>
            <a:ext cx="3657600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570" y="2971800"/>
            <a:ext cx="431673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133600"/>
            <a:ext cx="278822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00600" y="1905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0" y="3657600"/>
            <a:ext cx="4343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85800"/>
            <a:ext cx="4572001" cy="28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796" y="2971800"/>
            <a:ext cx="437420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505200"/>
            <a:ext cx="278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5059" y="2209800"/>
            <a:ext cx="2585541" cy="5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00600" y="1905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0" y="35052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4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144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14400"/>
            <a:ext cx="1282700" cy="6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438400"/>
            <a:ext cx="35024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514600"/>
            <a:ext cx="4191000" cy="6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810000"/>
            <a:ext cx="4038600" cy="78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810000"/>
            <a:ext cx="1210951" cy="9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800600" y="6858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00600" y="22098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181600" y="3657600"/>
            <a:ext cx="396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4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33639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781050" cy="8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514600"/>
            <a:ext cx="35814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667000"/>
            <a:ext cx="1676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200" y="3886200"/>
            <a:ext cx="406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962400"/>
            <a:ext cx="1676400" cy="7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495800" y="9906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648200" y="24384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495800" y="38100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4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390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145472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667000"/>
            <a:ext cx="4343400" cy="78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590800"/>
            <a:ext cx="652533" cy="9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000804"/>
            <a:ext cx="2789698" cy="6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114800"/>
            <a:ext cx="172466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800600" y="9144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00600" y="2514600"/>
            <a:ext cx="4343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343400" y="38862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" y="0"/>
            <a:ext cx="9015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7" y="1066800"/>
            <a:ext cx="369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587" y="1219200"/>
            <a:ext cx="1580046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587" y="1676400"/>
            <a:ext cx="1714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19400"/>
            <a:ext cx="1580046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743200"/>
            <a:ext cx="2952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200400"/>
            <a:ext cx="1454150" cy="42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11480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4191000"/>
            <a:ext cx="98243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4648200"/>
            <a:ext cx="218893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5257800" y="11430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257800" y="16764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953000" y="27432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4800600" y="32004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4876800" y="41910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5105400" y="46482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799"/>
            <a:ext cx="3526559" cy="6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696" y="914400"/>
            <a:ext cx="452230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514600"/>
            <a:ext cx="43248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743200"/>
            <a:ext cx="112014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267200"/>
            <a:ext cx="279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343400"/>
            <a:ext cx="1676400" cy="7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419600" y="838200"/>
            <a:ext cx="472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029200" y="2438400"/>
            <a:ext cx="396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267200" y="42672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4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459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1524000" cy="92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667000"/>
            <a:ext cx="3505200" cy="7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667000"/>
            <a:ext cx="1706799" cy="8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364" y="4038600"/>
            <a:ext cx="411018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886200"/>
            <a:ext cx="26797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867400" y="914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953000" y="25146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105400" y="3810000"/>
            <a:ext cx="3276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581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16129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1039091" cy="8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133600"/>
            <a:ext cx="3048000" cy="6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057400"/>
            <a:ext cx="257361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352800"/>
            <a:ext cx="4495800" cy="75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352799"/>
            <a:ext cx="2209800" cy="71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571999"/>
            <a:ext cx="4648200" cy="7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4572000"/>
            <a:ext cx="1905000" cy="70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2743200" y="8382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114800" y="1981200"/>
            <a:ext cx="2971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486400" y="33528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867400" y="45720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581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21420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914400"/>
            <a:ext cx="222640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905000"/>
            <a:ext cx="197069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981200"/>
            <a:ext cx="130719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352800"/>
            <a:ext cx="296379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343400"/>
            <a:ext cx="28917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429000"/>
            <a:ext cx="2209800" cy="5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4495800"/>
            <a:ext cx="1143000" cy="6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200400" y="6858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505200" y="19812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810000" y="31242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886200" y="44958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581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291157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057400"/>
            <a:ext cx="317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914400"/>
            <a:ext cx="1936750" cy="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57400"/>
            <a:ext cx="215537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200400"/>
            <a:ext cx="14771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4495800"/>
            <a:ext cx="104008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048000"/>
            <a:ext cx="1625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4495800"/>
            <a:ext cx="52817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962400" y="6858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495800" y="18288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886200" y="28956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505200" y="42672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67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762000"/>
            <a:ext cx="25849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905000"/>
            <a:ext cx="2709496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762000"/>
            <a:ext cx="2247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905000"/>
            <a:ext cx="17711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971800"/>
            <a:ext cx="195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895600"/>
            <a:ext cx="23939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4267200"/>
            <a:ext cx="311638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4114800"/>
            <a:ext cx="235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4114800" y="3810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419600" y="1676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114800" y="28956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419600" y="40386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220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334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762000"/>
            <a:ext cx="3937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752600"/>
            <a:ext cx="194644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220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52800"/>
            <a:ext cx="381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00400"/>
            <a:ext cx="397637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114800"/>
            <a:ext cx="1671721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4267200" y="533400"/>
            <a:ext cx="4343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429000" y="1676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886200" y="2895600"/>
            <a:ext cx="502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038600" y="41148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20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14400"/>
            <a:ext cx="323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838200"/>
            <a:ext cx="3581400" cy="72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676400"/>
            <a:ext cx="1762369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886200" y="6096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124200" y="1676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8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356059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38200"/>
            <a:ext cx="3999049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35623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514600"/>
            <a:ext cx="376005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962400" y="685800"/>
            <a:ext cx="4800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343400" y="2438400"/>
            <a:ext cx="457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8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379185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419697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71800"/>
            <a:ext cx="4334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8444" y="3048000"/>
            <a:ext cx="43355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419600" y="685800"/>
            <a:ext cx="4724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495800" y="2819400"/>
            <a:ext cx="4648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99861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90600"/>
            <a:ext cx="7424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0"/>
            <a:ext cx="119742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799" y="457200"/>
            <a:ext cx="1264557" cy="45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447800"/>
            <a:ext cx="32529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276600" y="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00600" y="4572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10200" y="1447800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95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431395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295400"/>
            <a:ext cx="71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057400"/>
            <a:ext cx="4600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505200"/>
            <a:ext cx="401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581400"/>
            <a:ext cx="111240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4419600"/>
            <a:ext cx="471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334000" y="914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733800" y="1981200"/>
            <a:ext cx="4876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86400" y="3200400"/>
            <a:ext cx="2971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962400" y="4267200"/>
            <a:ext cx="495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153400" cy="95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3927719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671512" cy="5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3467100" cy="4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200400"/>
            <a:ext cx="37566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124200"/>
            <a:ext cx="5524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038600"/>
            <a:ext cx="3911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953000" y="1143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495800" y="1752600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724400" y="32766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495800" y="3886200"/>
            <a:ext cx="419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905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447800"/>
            <a:ext cx="933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86000"/>
            <a:ext cx="19146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943600" y="13716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5791200" y="22860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2765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3505200" cy="30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1828800"/>
            <a:ext cx="481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4495800" y="1752600"/>
            <a:ext cx="449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4422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420873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276600"/>
            <a:ext cx="10913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4343400" y="1981200"/>
            <a:ext cx="480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943600" y="33528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34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67000"/>
            <a:ext cx="5080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114800"/>
            <a:ext cx="5511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676400"/>
            <a:ext cx="238009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200400"/>
            <a:ext cx="20624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4648200"/>
            <a:ext cx="2006226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white">
          <a:xfrm>
            <a:off x="5638800" y="1676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5486400" y="31242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5791200" y="46482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35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5676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74406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14800"/>
            <a:ext cx="80248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828800"/>
            <a:ext cx="2095500" cy="62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505200"/>
            <a:ext cx="2921000" cy="54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800600"/>
            <a:ext cx="2857500" cy="5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white">
          <a:xfrm>
            <a:off x="5791200" y="19050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5410200" y="3429000"/>
            <a:ext cx="3505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6096000" y="4724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629400" cy="5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346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00400"/>
            <a:ext cx="398579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295400"/>
            <a:ext cx="228943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895600"/>
            <a:ext cx="2006600" cy="13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76800" y="1143000"/>
            <a:ext cx="2667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181600" y="2895600"/>
            <a:ext cx="2667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74212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9984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4953000" y="1752600"/>
            <a:ext cx="2667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247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38200"/>
            <a:ext cx="236636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82848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215957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343400"/>
            <a:ext cx="238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267200"/>
            <a:ext cx="171323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6477000" y="762000"/>
            <a:ext cx="2667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990600" y="3886200"/>
            <a:ext cx="2667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038600" y="4191000"/>
            <a:ext cx="2667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934200" y="4267200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99861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7424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600200"/>
            <a:ext cx="4038600" cy="40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52400"/>
            <a:ext cx="122896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685800"/>
            <a:ext cx="14732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7386" y="1676400"/>
            <a:ext cx="3616614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200400" y="152400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724400" y="685800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10200" y="16764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435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0"/>
            <a:ext cx="495400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3429000" y="1600200"/>
            <a:ext cx="533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4323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432455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371600"/>
            <a:ext cx="1143000" cy="6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676400"/>
            <a:ext cx="148790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2438400"/>
            <a:ext cx="7734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191000"/>
            <a:ext cx="52493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810000"/>
            <a:ext cx="1676400" cy="6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495800"/>
            <a:ext cx="1342390" cy="5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5029200"/>
            <a:ext cx="1436103" cy="4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5181600" y="13716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05600" y="15240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467600" y="24384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486400" y="38100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6477000" y="44958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7391400" y="51054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4323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411579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143000"/>
            <a:ext cx="127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752600"/>
            <a:ext cx="149561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86000"/>
            <a:ext cx="786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33800"/>
            <a:ext cx="509481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623440"/>
            <a:ext cx="1371600" cy="5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267200"/>
            <a:ext cx="1371600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724400"/>
            <a:ext cx="621030" cy="4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4572000" y="12192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867400" y="1752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543800" y="2286000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257800" y="35814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6096000" y="42672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7772400" y="47244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64792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4724400" cy="7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91000"/>
            <a:ext cx="311023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066800"/>
            <a:ext cx="64661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819400"/>
            <a:ext cx="4667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572000"/>
            <a:ext cx="1645674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410200" y="12192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410200" y="2895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495800" y="46482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50335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3962400" cy="6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343400"/>
            <a:ext cx="3848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447800"/>
            <a:ext cx="187833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895600"/>
            <a:ext cx="622300" cy="6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419600"/>
            <a:ext cx="258699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867400" y="15240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638800" y="2895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257800" y="44196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600"/>
            <a:ext cx="2393950" cy="61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743200"/>
            <a:ext cx="2603500" cy="7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267200"/>
            <a:ext cx="800100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066800"/>
            <a:ext cx="3886200" cy="7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362199"/>
            <a:ext cx="3886200" cy="6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038600"/>
            <a:ext cx="3879850" cy="64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029200" y="1371600"/>
            <a:ext cx="2667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00600" y="2743200"/>
            <a:ext cx="3124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86400" y="42672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31937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4311650" cy="6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343400"/>
            <a:ext cx="1917700" cy="7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219200"/>
            <a:ext cx="244133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276600"/>
            <a:ext cx="2895600" cy="5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495800"/>
            <a:ext cx="1695450" cy="66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257800" y="114300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029200" y="32004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334000" y="44196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4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170283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90800"/>
            <a:ext cx="1574800" cy="9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267200"/>
            <a:ext cx="24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220980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2514600"/>
            <a:ext cx="1295400" cy="73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114800"/>
            <a:ext cx="361461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867400" y="990600"/>
            <a:ext cx="198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019800" y="26670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257800" y="4267200"/>
            <a:ext cx="2971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857250" cy="5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9144000" cy="7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00400"/>
            <a:ext cx="564605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505200"/>
            <a:ext cx="793750" cy="4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962400"/>
            <a:ext cx="6096000" cy="3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419600"/>
            <a:ext cx="1905000" cy="53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6934200" y="12954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324600" y="33528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791200" y="43434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0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594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208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2209800"/>
            <a:ext cx="53187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00400"/>
            <a:ext cx="4800600" cy="3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590800"/>
            <a:ext cx="838200" cy="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581400"/>
            <a:ext cx="149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334000" y="1600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867400" y="2514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562600" y="35052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99861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90600"/>
            <a:ext cx="7424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676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157968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57200"/>
            <a:ext cx="147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523999"/>
            <a:ext cx="3581400" cy="5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352800" y="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76800" y="457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10200" y="14478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399"/>
            <a:ext cx="9144000" cy="101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1835150" cy="39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6413500" cy="41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6019800" cy="4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95600"/>
            <a:ext cx="1536700" cy="4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43" y="3352799"/>
            <a:ext cx="8872557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810000"/>
            <a:ext cx="1549400" cy="4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419600"/>
            <a:ext cx="8839200" cy="6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876799"/>
            <a:ext cx="2286000" cy="4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6248400" y="18288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324600" y="26670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629400" y="37338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6629400" y="48768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"/>
            <a:ext cx="9144000" cy="13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429000" cy="34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86000"/>
            <a:ext cx="1314450" cy="4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57549"/>
            <a:ext cx="8763000" cy="3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857250" cy="5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352800" y="22860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276600" y="3657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1"/>
            <a:ext cx="9144000" cy="13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8839200" cy="5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2120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553200" y="22860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the transformation from the first equation to the second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0407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468745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62476"/>
            <a:ext cx="3352800" cy="6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9200" y="1828800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Up 2.5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352800"/>
            <a:ext cx="3785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Reflected over x-axis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Shifted Down 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495800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Stretched 3 vertically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4953000" y="167640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029200" y="3429000"/>
            <a:ext cx="3886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105400" y="43434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the transformation from the first equation to the second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219200"/>
            <a:ext cx="3785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Reflected over x-axis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Stretched 6 vertically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863159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470765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532615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8989" y="281940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3 left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8989" y="4724400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Up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953000" y="1066800"/>
            <a:ext cx="396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257800" y="2819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334000" y="4724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886200" cy="5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the transformation from the first equation to the second</a:t>
            </a:r>
            <a:endParaRPr lang="en-US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4146550" cy="9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39156"/>
            <a:ext cx="3733800" cy="1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1219200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right 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362200"/>
            <a:ext cx="3900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Reflected over x-axis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Shrunk vertically by 4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Shifted up 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1983" y="4267200"/>
            <a:ext cx="432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Stretched by 2 vertically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953000" y="12192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876800" y="2362200"/>
            <a:ext cx="4114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724400" y="42672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5257800" cy="6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the transformation from the first equation to the second</a:t>
            </a:r>
            <a:endParaRPr lang="en-US" sz="3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7054850" cy="7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3962400"/>
            <a:ext cx="3972169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41356" y="1066800"/>
            <a:ext cx="3802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Stretched 3 vertically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Shifted 4 left, 7 down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0040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up 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3197" y="4419600"/>
            <a:ext cx="4100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Shrunk by 16 vertically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Shifted up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410200" y="1066800"/>
            <a:ext cx="3733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334000" y="3200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953000" y="4495800"/>
            <a:ext cx="419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230958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38400"/>
            <a:ext cx="26847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962400"/>
            <a:ext cx="2260600" cy="6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1371600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down 6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left 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343400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up 2.5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114800" y="1295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495800" y="26670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419600" y="42672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279146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6670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038600"/>
            <a:ext cx="435643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2667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right 3 and down 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267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left 7.5 and up 2.5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066800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Shifted right 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648200" y="914400"/>
            <a:ext cx="3505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334000" y="25908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334000" y="4343400"/>
            <a:ext cx="2895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58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2971800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3581400" cy="4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0"/>
            <a:ext cx="4495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438400"/>
            <a:ext cx="3124200" cy="31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762000"/>
            <a:ext cx="1669831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3716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1981200"/>
            <a:ext cx="1682750" cy="39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124200" y="6858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733800" y="12192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724400" y="18288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0" y="2438400"/>
            <a:ext cx="4495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11430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59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880059" cy="20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954947" cy="2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880059" cy="20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809937" cy="2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5472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28600"/>
            <a:ext cx="12192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33400"/>
            <a:ext cx="813444" cy="34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609600"/>
            <a:ext cx="859046" cy="31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685800"/>
            <a:ext cx="1828800" cy="24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1066800"/>
            <a:ext cx="854491" cy="32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1066800"/>
            <a:ext cx="1024303" cy="2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1143000"/>
            <a:ext cx="1828800" cy="2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" y="1600200"/>
            <a:ext cx="7737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1600200"/>
            <a:ext cx="721569" cy="2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95600" y="1600200"/>
            <a:ext cx="1754155" cy="2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1" y="2133600"/>
            <a:ext cx="907380" cy="28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52600" y="2209800"/>
            <a:ext cx="1759789" cy="2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33800" y="2209800"/>
            <a:ext cx="914400" cy="2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" y="2667000"/>
            <a:ext cx="6447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0" y="2743200"/>
            <a:ext cx="155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29000" y="2743200"/>
            <a:ext cx="838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0" y="3200400"/>
            <a:ext cx="519953" cy="2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47800" y="3200400"/>
            <a:ext cx="1524000" cy="2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52800" y="3200400"/>
            <a:ext cx="609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2000" y="3733800"/>
            <a:ext cx="523673" cy="2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4000" y="3733800"/>
            <a:ext cx="1671325" cy="2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05200" y="3733800"/>
            <a:ext cx="838200" cy="2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9600" y="4038600"/>
            <a:ext cx="2063561" cy="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0" y="4419600"/>
            <a:ext cx="1955857" cy="3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43200" y="4038600"/>
            <a:ext cx="2046827" cy="28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71800" y="4343400"/>
            <a:ext cx="1676400" cy="26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38200" y="4724400"/>
            <a:ext cx="2019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3400" y="5029200"/>
            <a:ext cx="14859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590800" y="5029200"/>
            <a:ext cx="220435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971800" y="5257800"/>
            <a:ext cx="1447800" cy="2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257800" y="0"/>
            <a:ext cx="21336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467600" y="0"/>
            <a:ext cx="1676400" cy="2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257800" y="533400"/>
            <a:ext cx="1981200" cy="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505186" y="609600"/>
            <a:ext cx="1638814" cy="24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257800" y="990601"/>
            <a:ext cx="1981200" cy="32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620000" y="1066800"/>
            <a:ext cx="1524000" cy="20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34000" y="1447800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010400" y="1447800"/>
            <a:ext cx="1828800" cy="4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333999" y="2057400"/>
            <a:ext cx="1756833" cy="4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39000" y="2085446"/>
            <a:ext cx="1752600" cy="3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257800" y="2667000"/>
            <a:ext cx="722976" cy="37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096000" y="2438400"/>
            <a:ext cx="2362200" cy="37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61464" y="2590800"/>
            <a:ext cx="682536" cy="5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486400" y="3048000"/>
            <a:ext cx="381000" cy="4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400800" y="3124200"/>
            <a:ext cx="817756" cy="3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696200" y="3200400"/>
            <a:ext cx="817756" cy="3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5257800" y="3657600"/>
            <a:ext cx="831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858000" y="3505200"/>
            <a:ext cx="372876" cy="56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8001000" y="3657600"/>
            <a:ext cx="985519" cy="3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257801" y="4038601"/>
            <a:ext cx="2209800" cy="4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620000" y="3962400"/>
            <a:ext cx="6223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8305800" y="4191000"/>
            <a:ext cx="702733" cy="31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5334000" y="4648200"/>
            <a:ext cx="775572" cy="46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6629400" y="4876800"/>
            <a:ext cx="868599" cy="41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7780287" y="5029200"/>
            <a:ext cx="1363713" cy="6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endParaRPr lang="en-US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endParaRPr lang="en-US" dirty="0" smtClean="0"/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29"/>
            </a:pPr>
            <a:endParaRPr lang="en-US" dirty="0" smtClean="0"/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  <a:endParaRPr lang="en-US" dirty="0" smtClean="0"/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523014" cy="44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8600"/>
            <a:ext cx="1295400" cy="41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0"/>
            <a:ext cx="1112277" cy="36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81000"/>
            <a:ext cx="958859" cy="3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609600"/>
            <a:ext cx="1074818" cy="2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838200"/>
            <a:ext cx="631059" cy="40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685800"/>
            <a:ext cx="1066800" cy="2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914400"/>
            <a:ext cx="551793" cy="3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1066800"/>
            <a:ext cx="958594" cy="3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1371600"/>
            <a:ext cx="1066800" cy="2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1118770"/>
            <a:ext cx="685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1295400"/>
            <a:ext cx="261420" cy="4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1600200"/>
            <a:ext cx="1143000" cy="29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800" y="1905000"/>
            <a:ext cx="914400" cy="3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1600200"/>
            <a:ext cx="138112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2800" y="1981200"/>
            <a:ext cx="1143000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0" y="236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4400" y="2895600"/>
            <a:ext cx="990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4600" y="2743200"/>
            <a:ext cx="2057400" cy="4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29000" y="3200400"/>
            <a:ext cx="762000" cy="3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8200" y="3505200"/>
            <a:ext cx="2322749" cy="4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57600" y="3581400"/>
            <a:ext cx="838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000" y="3962400"/>
            <a:ext cx="2188169" cy="3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90800" y="4343400"/>
            <a:ext cx="2057400" cy="3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14400" y="4724400"/>
            <a:ext cx="2438400" cy="3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33600" y="5105400"/>
            <a:ext cx="2518914" cy="3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334000" y="0"/>
            <a:ext cx="412290" cy="3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257800" y="381000"/>
            <a:ext cx="1828800" cy="2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96200" y="152400"/>
            <a:ext cx="42602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39000" y="381000"/>
            <a:ext cx="1905000" cy="2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410200" y="762000"/>
            <a:ext cx="307917" cy="2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81600" y="990600"/>
            <a:ext cx="15898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772400" y="685800"/>
            <a:ext cx="253321" cy="3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50369" y="990600"/>
            <a:ext cx="1793631" cy="2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86400" y="16002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400800" y="1600200"/>
            <a:ext cx="1066800" cy="3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410200" y="2057400"/>
            <a:ext cx="2209800" cy="3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257800" y="2514600"/>
            <a:ext cx="1600200" cy="35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43800" y="2590800"/>
            <a:ext cx="4547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257800" y="4648200"/>
            <a:ext cx="1179365" cy="47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086600" y="4724400"/>
            <a:ext cx="80396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334000" y="5105400"/>
            <a:ext cx="4729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257800" y="2971800"/>
            <a:ext cx="1524000" cy="37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553200" y="3276600"/>
            <a:ext cx="1320628" cy="3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696200" y="3581400"/>
            <a:ext cx="1284608" cy="33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334000" y="3886200"/>
            <a:ext cx="1295400" cy="3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172200" y="4191000"/>
            <a:ext cx="1805709" cy="33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377545" y="4419600"/>
            <a:ext cx="1766455" cy="3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endParaRPr lang="en-US" dirty="0" smtClean="0"/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endParaRPr lang="en-US" dirty="0" smtClean="0"/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7"/>
            </a:pPr>
            <a:endParaRPr lang="en-US" dirty="0" smtClean="0"/>
          </a:p>
          <a:p>
            <a:pPr marL="514350" indent="-514350">
              <a:buFont typeface="+mj-lt"/>
              <a:buAutoNum type="arabicPeriod" startAt="47"/>
            </a:pPr>
            <a:r>
              <a:rPr lang="en-US" dirty="0" smtClean="0"/>
              <a:t>    </a:t>
            </a:r>
          </a:p>
          <a:p>
            <a:pPr marL="514350" indent="-51435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9840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898043" cy="34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57200"/>
            <a:ext cx="992863" cy="2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0"/>
            <a:ext cx="712433" cy="3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685800"/>
            <a:ext cx="2209800" cy="3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066800"/>
            <a:ext cx="623455" cy="3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1066800"/>
            <a:ext cx="811585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421871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371600"/>
            <a:ext cx="91440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371600"/>
            <a:ext cx="732213" cy="27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1371600"/>
            <a:ext cx="783329" cy="2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1600200"/>
            <a:ext cx="647053" cy="3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676400"/>
            <a:ext cx="762000" cy="2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1676400"/>
            <a:ext cx="400492" cy="2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1981200"/>
            <a:ext cx="698817" cy="2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7400" y="2057400"/>
            <a:ext cx="698817" cy="2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95600" y="2133600"/>
            <a:ext cx="316409" cy="23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2362200"/>
            <a:ext cx="4114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47801" y="2438401"/>
            <a:ext cx="25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05000" y="2438400"/>
            <a:ext cx="1047248" cy="4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14400" y="3048000"/>
            <a:ext cx="929482" cy="32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33600" y="2971800"/>
            <a:ext cx="307942" cy="33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19400" y="2971800"/>
            <a:ext cx="12801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14400" y="3581401"/>
            <a:ext cx="1066800" cy="2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133600" y="3581400"/>
            <a:ext cx="1081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81400" y="3581400"/>
            <a:ext cx="3386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14400" y="4114800"/>
            <a:ext cx="1206950" cy="3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8400" y="4114800"/>
            <a:ext cx="1431532" cy="2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57600" y="4419600"/>
            <a:ext cx="838200" cy="3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90601" y="4572001"/>
            <a:ext cx="84437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981200" y="4724400"/>
            <a:ext cx="7971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895600" y="5029200"/>
            <a:ext cx="1371600" cy="3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57800" y="0"/>
            <a:ext cx="5943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248400" y="0"/>
            <a:ext cx="550333" cy="3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39000" y="0"/>
            <a:ext cx="132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57800" y="457200"/>
            <a:ext cx="1371600" cy="35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010400" y="457200"/>
            <a:ext cx="550308" cy="3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8001000" y="457200"/>
            <a:ext cx="983883" cy="3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334000" y="1066800"/>
            <a:ext cx="1066800" cy="2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019800" y="1371600"/>
            <a:ext cx="893307" cy="2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239000" y="1066800"/>
            <a:ext cx="900689" cy="2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815114" y="1371600"/>
            <a:ext cx="1328886" cy="25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334000" y="1600200"/>
            <a:ext cx="838200" cy="3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010400" y="1600200"/>
            <a:ext cx="546652" cy="3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486400" y="2133600"/>
            <a:ext cx="1676400" cy="3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181600" y="2438400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Up 2.5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943600" y="2590800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Reflected over x-axis</a:t>
            </a:r>
          </a:p>
          <a:p>
            <a:r>
              <a:rPr lang="en-US" sz="1600" dirty="0" smtClean="0"/>
              <a:t>Shifted Down 9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893063" y="3048000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Stretched 3 vertically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181600" y="3276600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Reflected over x-axis</a:t>
            </a:r>
          </a:p>
          <a:p>
            <a:r>
              <a:rPr lang="en-US" sz="1600" dirty="0" smtClean="0"/>
              <a:t>Stretched 6 vertically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324600" y="3733800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3 left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239000" y="3886200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Up 2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5181600" y="44196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right 7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5562600" y="4724400"/>
            <a:ext cx="21339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Reflected over x-axis</a:t>
            </a:r>
          </a:p>
          <a:p>
            <a:r>
              <a:rPr lang="en-US" sz="1600" dirty="0" smtClean="0"/>
              <a:t>Shrunk vertically by 4</a:t>
            </a:r>
          </a:p>
          <a:p>
            <a:r>
              <a:rPr lang="en-US" sz="1600" dirty="0" smtClean="0"/>
              <a:t>Shifted up 1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6780853" y="5410200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Stretched by 2 vertically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5"/>
            </a:pPr>
            <a:endParaRPr lang="en-US" dirty="0" smtClean="0"/>
          </a:p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5"/>
            </a:pPr>
            <a:endParaRPr lang="en-US" dirty="0" smtClean="0"/>
          </a:p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5"/>
            </a:pPr>
            <a:endParaRPr lang="en-US" dirty="0" smtClean="0"/>
          </a:p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55"/>
            </a:pPr>
            <a:endParaRPr lang="en-US" dirty="0" smtClean="0"/>
          </a:p>
          <a:p>
            <a:pPr marL="514350" indent="-514350">
              <a:buFont typeface="+mj-lt"/>
              <a:buAutoNum type="arabicPeriod" startAt="55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61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0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Stretched 3 vertically</a:t>
            </a:r>
          </a:p>
          <a:p>
            <a:r>
              <a:rPr lang="en-US" sz="1600" dirty="0" smtClean="0"/>
              <a:t>Shifted 4 left, 7 down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5720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up 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09600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Shrunk by 16 vertically</a:t>
            </a:r>
          </a:p>
          <a:p>
            <a:r>
              <a:rPr lang="en-US" sz="1600" dirty="0" smtClean="0"/>
              <a:t>Shifted up 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90600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down 6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left 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4478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up 2.5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057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Shifted right 3 and down 9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28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Shifted left 7.5 and up 2.5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828800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Shifted right 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4281"/>
            <a:ext cx="2971800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63481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53881"/>
            <a:ext cx="3581400" cy="4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0"/>
            <a:ext cx="3136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362200"/>
            <a:ext cx="45163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644281"/>
            <a:ext cx="11552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1253881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1863481"/>
            <a:ext cx="1257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276600" y="6096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810000" y="12954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800600" y="1828800"/>
            <a:ext cx="3733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228600" y="2362200"/>
            <a:ext cx="55626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11430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4281"/>
            <a:ext cx="2971800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63481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53881"/>
            <a:ext cx="3581400" cy="4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0"/>
            <a:ext cx="4127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438400"/>
            <a:ext cx="2895600" cy="31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644281"/>
            <a:ext cx="110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253881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1855263"/>
            <a:ext cx="129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3276600" y="6096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810000" y="1219200"/>
            <a:ext cx="3733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724400" y="1828800"/>
            <a:ext cx="3733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381000" y="2438400"/>
            <a:ext cx="3733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9144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4281"/>
            <a:ext cx="2971800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63481"/>
            <a:ext cx="4502150" cy="4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53881"/>
            <a:ext cx="3581400" cy="4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0"/>
            <a:ext cx="3429000" cy="7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438400"/>
            <a:ext cx="2819400" cy="30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720481"/>
            <a:ext cx="91722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330081"/>
            <a:ext cx="2927351" cy="47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1863481"/>
            <a:ext cx="14681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9436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276600" y="685800"/>
            <a:ext cx="3581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733800" y="1295400"/>
            <a:ext cx="3581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648200" y="1828800"/>
            <a:ext cx="3581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5562600" y="2362200"/>
            <a:ext cx="35814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9144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4570</TotalTime>
  <Words>535</Words>
  <Application>Microsoft Office PowerPoint</Application>
  <PresentationFormat>On-screen Show (4:3)</PresentationFormat>
  <Paragraphs>325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Jeff01</vt:lpstr>
      <vt:lpstr>Algebra 2  5-R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Review Problems</vt:lpstr>
      <vt:lpstr>Answers</vt:lpstr>
      <vt:lpstr>Answers</vt:lpstr>
      <vt:lpstr>Answers</vt:lpstr>
      <vt:lpstr>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279</cp:revision>
  <dcterms:created xsi:type="dcterms:W3CDTF">2008-08-10T20:43:11Z</dcterms:created>
  <dcterms:modified xsi:type="dcterms:W3CDTF">2014-11-02T21:50:13Z</dcterms:modified>
</cp:coreProperties>
</file>