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3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5" r:id="rId15"/>
    <p:sldId id="286" r:id="rId16"/>
    <p:sldId id="287" r:id="rId17"/>
    <p:sldId id="267" r:id="rId18"/>
    <p:sldId id="284" r:id="rId19"/>
    <p:sldId id="268" r:id="rId20"/>
    <p:sldId id="269" r:id="rId21"/>
    <p:sldId id="271" r:id="rId22"/>
    <p:sldId id="272" r:id="rId23"/>
    <p:sldId id="270" r:id="rId24"/>
    <p:sldId id="274" r:id="rId25"/>
    <p:sldId id="273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DDDD"/>
    <a:srgbClr val="461E64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3" autoAdjust="0"/>
    <p:restoredTop sz="94660"/>
  </p:normalViewPr>
  <p:slideViewPr>
    <p:cSldViewPr>
      <p:cViewPr>
        <p:scale>
          <a:sx n="80" d="100"/>
          <a:sy n="80" d="100"/>
        </p:scale>
        <p:origin x="-191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AE7459-B99A-43C3-9126-5B91C3963DDF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D60A87-2E75-441E-ABBF-93CA8ADC6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Algebra 2  8-7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Radical Functions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- 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09" y="152400"/>
            <a:ext cx="91502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3575192" y="1447800"/>
            <a:ext cx="5562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50992" y="1371600"/>
            <a:ext cx="31242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- 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0629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14400"/>
            <a:ext cx="6934200" cy="361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685800" y="914400"/>
            <a:ext cx="80010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 and Shrink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7891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- Example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523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white">
          <a:xfrm>
            <a:off x="457200" y="1295400"/>
            <a:ext cx="5029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638800" y="1447800"/>
            <a:ext cx="3505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18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837074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0" y="20574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834428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18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0" y="20574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18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05000"/>
            <a:ext cx="4692650" cy="327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95600"/>
            <a:ext cx="36618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- Practice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33930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990600"/>
            <a:ext cx="4343400" cy="38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1371600" y="609600"/>
            <a:ext cx="52578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399"/>
            <a:ext cx="9144000" cy="93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42551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4266" y="1524000"/>
            <a:ext cx="476973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0" y="137160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- 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5904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228600" y="1143000"/>
            <a:ext cx="3733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495800" y="685800"/>
            <a:ext cx="46482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of Functions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00445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38100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If a horizontal line crosses this function twice, how will that affect the inverse of this function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0"/>
            <a:ext cx="2895600" cy="35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4038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inverse is NOT a function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Radical- Practice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4267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5848452" cy="32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1524000" y="990600"/>
            <a:ext cx="6477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Radical- Practice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420543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990600"/>
            <a:ext cx="4953000" cy="396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1295400" y="762000"/>
            <a:ext cx="6324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Radical- Practice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438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066800"/>
            <a:ext cx="4343400" cy="43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1371600" y="914400"/>
            <a:ext cx="6096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- Example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9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white">
          <a:xfrm>
            <a:off x="381000" y="2590800"/>
            <a:ext cx="5410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791200" y="2209800"/>
            <a:ext cx="2819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304800" y="4114800"/>
            <a:ext cx="495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Radical- Practice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228600"/>
            <a:ext cx="91424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590800"/>
            <a:ext cx="5492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990600"/>
            <a:ext cx="2032000" cy="8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white">
          <a:xfrm>
            <a:off x="1295400" y="1981200"/>
            <a:ext cx="60198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- Example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57200" y="1447800"/>
            <a:ext cx="541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381000" y="1981200"/>
            <a:ext cx="845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Radical- Practice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63992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9144000" cy="93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190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685800" y="1447800"/>
            <a:ext cx="8458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Investigation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 number be smaller than its own square root?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Investigation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 number be smaller than its own square root?</a:t>
            </a:r>
          </a:p>
          <a:p>
            <a:endParaRPr lang="en-US" dirty="0" smtClean="0"/>
          </a:p>
          <a:p>
            <a:r>
              <a:rPr lang="en-US" dirty="0" smtClean="0"/>
              <a:t>Graph the following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dirty="0" smtClean="0"/>
              <a:t>Calculator Investigation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5083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a number be smaller than its own square root?</a:t>
            </a:r>
          </a:p>
          <a:p>
            <a:endParaRPr lang="en-US" dirty="0" smtClean="0"/>
          </a:p>
          <a:p>
            <a:r>
              <a:rPr lang="en-US" dirty="0" smtClean="0"/>
              <a:t>Add a third graph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is a number small than its own square root?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492375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199" y="3406775"/>
            <a:ext cx="179211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of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 must restrict the domain of the function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11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 that the inverse is a function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3124200" cy="382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3124200" cy="385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Investigation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15975"/>
            <a:ext cx="348161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77975"/>
            <a:ext cx="3200400" cy="6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" y="228600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domains of the following?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lang="en-US" sz="3200" baseline="0" dirty="0" smtClean="0">
              <a:latin typeface="+mn-lt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lang="en-US" sz="3200" baseline="0" dirty="0" smtClean="0">
              <a:latin typeface="+mn-lt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solving the following, what are the only values that need to be considered?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406775"/>
            <a:ext cx="3448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244975"/>
            <a:ext cx="2405529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white">
          <a:xfrm>
            <a:off x="2362200" y="4267200"/>
            <a:ext cx="3505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Investigation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" y="304800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the inequality graphically?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3448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9144000" cy="13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743200"/>
            <a:ext cx="20708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white">
          <a:xfrm>
            <a:off x="0" y="18288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" y="381000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624 – 627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sz="3200" baseline="0" dirty="0" smtClean="0">
              <a:latin typeface="+mn-lt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Completed on graph paper,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desmos.com as a graphing calculator to aid graphing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sz="3200" baseline="0" dirty="0" smtClean="0">
              <a:latin typeface="+mn-lt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 – 38 even, 44, 51 – 54, 87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of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114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 inverse of this a function?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191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Yes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124200" cy="38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"/>
            <a:ext cx="3048000" cy="37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999"/>
            <a:ext cx="9144000" cy="382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467600" cy="68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49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-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8991600" cy="37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white">
          <a:xfrm>
            <a:off x="3733800" y="1828800"/>
            <a:ext cx="52578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381000" y="1295400"/>
            <a:ext cx="31242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- Practice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808436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066800"/>
            <a:ext cx="4038600" cy="45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2438400" y="990600"/>
            <a:ext cx="52578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3107</TotalTime>
  <Words>269</Words>
  <Application>Microsoft Office PowerPoint</Application>
  <PresentationFormat>On-screen Show (4:3)</PresentationFormat>
  <Paragraphs>95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Jeff01</vt:lpstr>
      <vt:lpstr>Algebra 2  8-7</vt:lpstr>
      <vt:lpstr>Inverse of Functions</vt:lpstr>
      <vt:lpstr>Inverse of Functions</vt:lpstr>
      <vt:lpstr>Inverse of Functions</vt:lpstr>
      <vt:lpstr>Transformations</vt:lpstr>
      <vt:lpstr>Summary</vt:lpstr>
      <vt:lpstr>Summary</vt:lpstr>
      <vt:lpstr>Square Root - Example</vt:lpstr>
      <vt:lpstr>Square Root - Practice</vt:lpstr>
      <vt:lpstr>Square Root - Example</vt:lpstr>
      <vt:lpstr>Square Root - Practice</vt:lpstr>
      <vt:lpstr>Stretch and Shrink</vt:lpstr>
      <vt:lpstr>Square Root - Example</vt:lpstr>
      <vt:lpstr>Example</vt:lpstr>
      <vt:lpstr>Example</vt:lpstr>
      <vt:lpstr>Example</vt:lpstr>
      <vt:lpstr>Square Root - Practice</vt:lpstr>
      <vt:lpstr>Practice</vt:lpstr>
      <vt:lpstr>Radical - Example</vt:lpstr>
      <vt:lpstr>Radical- Practice</vt:lpstr>
      <vt:lpstr>Radical- Practice</vt:lpstr>
      <vt:lpstr>Radical- Practice</vt:lpstr>
      <vt:lpstr>Radical - Example</vt:lpstr>
      <vt:lpstr>Radical- Practice</vt:lpstr>
      <vt:lpstr>Radical - Example</vt:lpstr>
      <vt:lpstr>Radical- Practice</vt:lpstr>
      <vt:lpstr>Calculator Investigation</vt:lpstr>
      <vt:lpstr>Calculator Investigation</vt:lpstr>
      <vt:lpstr>Calculator Investigation</vt:lpstr>
      <vt:lpstr>Calculator Investigation</vt:lpstr>
      <vt:lpstr>Calculator Investigation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226</cp:revision>
  <dcterms:created xsi:type="dcterms:W3CDTF">2008-08-10T20:43:11Z</dcterms:created>
  <dcterms:modified xsi:type="dcterms:W3CDTF">2015-02-16T21:19:50Z</dcterms:modified>
</cp:coreProperties>
</file>