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348" r:id="rId3"/>
    <p:sldId id="349" r:id="rId4"/>
    <p:sldId id="350" r:id="rId5"/>
    <p:sldId id="351" r:id="rId6"/>
    <p:sldId id="352" r:id="rId7"/>
    <p:sldId id="353" r:id="rId8"/>
    <p:sldId id="366" r:id="rId9"/>
    <p:sldId id="367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3" r:id="rId18"/>
    <p:sldId id="361" r:id="rId19"/>
    <p:sldId id="365" r:id="rId20"/>
    <p:sldId id="364" r:id="rId21"/>
    <p:sldId id="362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80"/>
    <a:srgbClr val="996600"/>
    <a:srgbClr val="66FFFF"/>
    <a:srgbClr val="FFFFCC"/>
    <a:srgbClr val="CCFF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80" y="-71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EE2C7-3074-45E0-AD19-FFF41018E8C2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1664-E703-4C58-B1F8-2F08F631D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D1664-E703-4C58-B1F8-2F08F631D3B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PreCalculus</a:t>
            </a:r>
            <a:r>
              <a:rPr lang="en-US" dirty="0" smtClean="0"/>
              <a:t> 2-7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Rational Functions and Asymptotes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5105400" cy="93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89000"/>
            <a:ext cx="8001000" cy="35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1" y="889000"/>
            <a:ext cx="5562601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1" y="1587500"/>
            <a:ext cx="5562601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1" y="1905000"/>
            <a:ext cx="5562601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1" y="3619500"/>
            <a:ext cx="5562601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2921000"/>
            <a:ext cx="8001000" cy="146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0"/>
            <a:ext cx="5105400" cy="93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889000"/>
            <a:ext cx="6739889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19400" y="889000"/>
            <a:ext cx="5562601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5562601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0"/>
            <a:ext cx="1600200" cy="158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5562601" cy="222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Slant Asymptote: When the degree of the numerator is one higher than the degree of the denominator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For large values of x, the function approaches ax + b</a:t>
            </a:r>
            <a:endParaRPr lang="en-US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095500"/>
            <a:ext cx="2736850" cy="40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705100"/>
            <a:ext cx="342207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"/>
            <a:ext cx="6210300" cy="84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1206500"/>
            <a:ext cx="8626011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1" y="1206500"/>
            <a:ext cx="5562601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1" y="1968500"/>
            <a:ext cx="5562601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1" y="2349500"/>
            <a:ext cx="5562601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2921000"/>
            <a:ext cx="5562601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1" y="3238500"/>
            <a:ext cx="5562601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601" y="3556000"/>
            <a:ext cx="5562601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3937000"/>
            <a:ext cx="38862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1" y="4254500"/>
            <a:ext cx="5562601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270000"/>
            <a:ext cx="72866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"/>
            <a:ext cx="6210300" cy="84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1" y="3111500"/>
            <a:ext cx="2191439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1154" y="2603500"/>
            <a:ext cx="5362846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8401" y="1333500"/>
            <a:ext cx="5562601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587500"/>
            <a:ext cx="78486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1" y="2603500"/>
            <a:ext cx="38100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1" y="3492500"/>
            <a:ext cx="1752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1" y="2667000"/>
            <a:ext cx="4114800" cy="28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1" y="3429000"/>
            <a:ext cx="4800601" cy="215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1460" y="0"/>
            <a:ext cx="1712541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4648200" cy="126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1" y="1397000"/>
            <a:ext cx="734377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1" y="1460500"/>
            <a:ext cx="5943599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1" y="2032000"/>
            <a:ext cx="5943599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1" y="2286000"/>
            <a:ext cx="5943599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1" y="2603500"/>
            <a:ext cx="5943599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1801" y="3175000"/>
            <a:ext cx="5943599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3492500"/>
            <a:ext cx="45720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1" y="3746500"/>
            <a:ext cx="5943599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6600" y="3937000"/>
            <a:ext cx="57150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1" y="4254500"/>
            <a:ext cx="5943599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4648200" cy="126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1" y="1270000"/>
            <a:ext cx="7324725" cy="275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6318" y="0"/>
            <a:ext cx="357768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938413"/>
            <a:ext cx="8839200" cy="17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33601" y="1270000"/>
            <a:ext cx="6019799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2095500"/>
            <a:ext cx="594359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2857500"/>
            <a:ext cx="67056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1" y="3111500"/>
            <a:ext cx="5943599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"/>
            <a:ext cx="322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1" y="190500"/>
            <a:ext cx="3006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Graph the function</a:t>
            </a:r>
            <a:endParaRPr lang="en-US" sz="2800" b="1" dirty="0">
              <a:solidFill>
                <a:srgbClr val="006600"/>
              </a:solidFill>
            </a:endParaRPr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35000"/>
            <a:ext cx="2628900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60500"/>
            <a:ext cx="492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41500"/>
            <a:ext cx="4737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952500"/>
            <a:ext cx="41910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24600" cy="213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"/>
            <a:ext cx="2895600" cy="170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24600" cy="213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"/>
            <a:ext cx="2895600" cy="170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159000"/>
            <a:ext cx="856074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412965" cy="209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6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2603500" cy="49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90500"/>
            <a:ext cx="4267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52500"/>
            <a:ext cx="5130800" cy="52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524000"/>
            <a:ext cx="538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32000"/>
            <a:ext cx="9144000" cy="218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157 – 159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14, 17, 22, 24, 44, 47, 48, 65, 66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0"/>
            <a:ext cx="661511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3000"/>
            <a:ext cx="3200400" cy="7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968500"/>
            <a:ext cx="5791200" cy="53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540001"/>
            <a:ext cx="7010400" cy="113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683000"/>
            <a:ext cx="74295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76400" y="1143000"/>
            <a:ext cx="21336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905000"/>
            <a:ext cx="44196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2540000"/>
            <a:ext cx="5715000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3683000"/>
            <a:ext cx="48768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4000500"/>
            <a:ext cx="28956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0"/>
            <a:ext cx="661511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70000"/>
            <a:ext cx="81667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524000"/>
            <a:ext cx="8305800" cy="349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1270000"/>
            <a:ext cx="4191000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968500"/>
            <a:ext cx="74104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0"/>
            <a:ext cx="661511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33500"/>
            <a:ext cx="73342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30500"/>
            <a:ext cx="5334000" cy="28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71800" y="1270000"/>
            <a:ext cx="5943601" cy="139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84500"/>
            <a:ext cx="5943601" cy="273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0"/>
            <a:ext cx="6248400" cy="11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70000"/>
            <a:ext cx="6477000" cy="256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937000"/>
            <a:ext cx="592238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7801" y="1270000"/>
            <a:ext cx="3352801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1" y="1905000"/>
            <a:ext cx="3352801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2413000"/>
            <a:ext cx="35814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1800" y="3556000"/>
            <a:ext cx="39624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4318000"/>
            <a:ext cx="4800600" cy="139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0"/>
            <a:ext cx="6248400" cy="11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397000"/>
            <a:ext cx="7842869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29001" y="1270000"/>
            <a:ext cx="5562601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1" y="1651000"/>
            <a:ext cx="5562601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1" y="2095500"/>
            <a:ext cx="5562601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667000"/>
            <a:ext cx="2246848" cy="237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5901" y="317500"/>
            <a:ext cx="260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Graph the function</a:t>
            </a:r>
            <a:endParaRPr lang="en-US" sz="2400" b="1" dirty="0">
              <a:solidFill>
                <a:srgbClr val="0066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800600" y="254000"/>
          <a:ext cx="2667000" cy="773907"/>
        </p:xfrm>
        <a:graphic>
          <a:graphicData uri="http://schemas.openxmlformats.org/presentationml/2006/ole">
            <p:oleObj spid="_x0000_s175106" name="Equation" r:id="rId4" imgW="1130040" imgH="393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4501" y="2667000"/>
            <a:ext cx="3700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Vertical asymptote: x=2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900" y="4064000"/>
            <a:ext cx="392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Horizontal asymptote y=0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501" y="133350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Factor</a:t>
            </a:r>
          </a:p>
        </p:txBody>
      </p:sp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1816101" y="1079500"/>
          <a:ext cx="2366963" cy="824177"/>
        </p:xfrm>
        <a:graphic>
          <a:graphicData uri="http://schemas.openxmlformats.org/presentationml/2006/ole">
            <p:oleObj spid="_x0000_s175108" name="Equation" r:id="rId5" imgW="1002960" imgH="4190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0700" y="1968500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X-Intercept: – 2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Y-Intercept: 3/2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901" y="3175000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Behavior near asymptote: </a:t>
            </a:r>
          </a:p>
        </p:txBody>
      </p:sp>
      <p:graphicFrame>
        <p:nvGraphicFramePr>
          <p:cNvPr id="175109" name="Object 5"/>
          <p:cNvGraphicFramePr>
            <a:graphicFrameLocks noChangeAspect="1"/>
          </p:cNvGraphicFramePr>
          <p:nvPr/>
        </p:nvGraphicFramePr>
        <p:xfrm>
          <a:off x="4711701" y="3175000"/>
          <a:ext cx="2786063" cy="948531"/>
        </p:xfrm>
        <a:graphic>
          <a:graphicData uri="http://schemas.openxmlformats.org/presentationml/2006/ole">
            <p:oleObj spid="_x0000_s175109" name="Equation" r:id="rId6" imgW="11808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6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4701</TotalTime>
  <Words>113</Words>
  <Application>Microsoft Office PowerPoint</Application>
  <PresentationFormat>On-screen Show (16:10)</PresentationFormat>
  <Paragraphs>59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Jeff01</vt:lpstr>
      <vt:lpstr>Equation</vt:lpstr>
      <vt:lpstr>PreCalculus 2-7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Rational Functions</vt:lpstr>
      <vt:lpstr>Homework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Equations</dc:title>
  <dc:creator>Jeff Fronius</dc:creator>
  <cp:lastModifiedBy>Jeff Fronius</cp:lastModifiedBy>
  <cp:revision>478</cp:revision>
  <dcterms:created xsi:type="dcterms:W3CDTF">2010-08-12T21:44:17Z</dcterms:created>
  <dcterms:modified xsi:type="dcterms:W3CDTF">2014-08-24T20:45:59Z</dcterms:modified>
</cp:coreProperties>
</file>