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84" r:id="rId3"/>
    <p:sldId id="285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89" r:id="rId14"/>
    <p:sldId id="264" r:id="rId15"/>
    <p:sldId id="283" r:id="rId16"/>
    <p:sldId id="266" r:id="rId17"/>
    <p:sldId id="267" r:id="rId18"/>
    <p:sldId id="268" r:id="rId19"/>
    <p:sldId id="271" r:id="rId20"/>
    <p:sldId id="269" r:id="rId21"/>
    <p:sldId id="270" r:id="rId22"/>
    <p:sldId id="287" r:id="rId23"/>
    <p:sldId id="288" r:id="rId24"/>
    <p:sldId id="275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4660"/>
  </p:normalViewPr>
  <p:slideViewPr>
    <p:cSldViewPr>
      <p:cViewPr>
        <p:scale>
          <a:sx n="90" d="100"/>
          <a:sy n="90" d="100"/>
        </p:scale>
        <p:origin x="-1092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A857-BA39-4BBE-A2D8-EEAEEB5039D6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E7CA-19A2-49A9-9F2B-8CC9DA89C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PreCalculus</a:t>
            </a:r>
            <a:r>
              <a:rPr lang="en-US" sz="3600" dirty="0" smtClean="0"/>
              <a:t> 1-4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Shifting, Reflectin</a:t>
            </a:r>
            <a:r>
              <a:rPr lang="en-US" dirty="0" smtClean="0"/>
              <a:t>g and Sketching Graphs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4429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52500"/>
            <a:ext cx="6019800" cy="70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095500"/>
            <a:ext cx="41032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direction and the value of the horizontal and vertical shirts of the graph of the function</a:t>
            </a:r>
          </a:p>
          <a:p>
            <a:pPr>
              <a:buNone/>
            </a:pPr>
            <a:r>
              <a:rPr lang="en-US" dirty="0" smtClean="0"/>
              <a:t>	to obtain the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57600" y="2349500"/>
          <a:ext cx="1155700" cy="481542"/>
        </p:xfrm>
        <a:graphic>
          <a:graphicData uri="http://schemas.openxmlformats.org/presentationml/2006/ole">
            <p:oleObj spid="_x0000_s44034" name="Equation" r:id="rId4" imgW="482400" imgH="24120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029200" y="2730500"/>
          <a:ext cx="2160588" cy="481542"/>
        </p:xfrm>
        <a:graphic>
          <a:graphicData uri="http://schemas.openxmlformats.org/presentationml/2006/ole">
            <p:oleObj spid="_x0000_s44035" name="Equation" r:id="rId5" imgW="901440" imgH="241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3175000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Left 5, Down 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016516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330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1100"/>
            <a:ext cx="8153400" cy="8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43100"/>
            <a:ext cx="4960046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330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57299"/>
            <a:ext cx="8229600" cy="5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66900"/>
            <a:ext cx="6857999" cy="28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318845"/>
            <a:ext cx="3581400" cy="339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axis of reflection needed to obtain the graph of the function</a:t>
            </a:r>
          </a:p>
          <a:p>
            <a:pPr>
              <a:buNone/>
            </a:pPr>
            <a:r>
              <a:rPr lang="en-US" dirty="0" smtClean="0"/>
              <a:t>	from the graph of the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675439" y="1980407"/>
          <a:ext cx="1368425" cy="456406"/>
        </p:xfrm>
        <a:graphic>
          <a:graphicData uri="http://schemas.openxmlformats.org/presentationml/2006/ole">
            <p:oleObj spid="_x0000_s45058" name="Equation" r:id="rId4" imgW="57132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1" y="31750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x-axis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583363" y="2349500"/>
          <a:ext cx="1155700" cy="456407"/>
        </p:xfrm>
        <a:graphic>
          <a:graphicData uri="http://schemas.openxmlformats.org/presentationml/2006/ole">
            <p:oleObj spid="_x0000_s45060" name="Equation" r:id="rId5" imgW="482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162800" cy="41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94000"/>
            <a:ext cx="6324600" cy="8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683000"/>
            <a:ext cx="7743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"/>
            <a:ext cx="4191000" cy="26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65500"/>
            <a:ext cx="5988050" cy="9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08500"/>
            <a:ext cx="7924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6096000" cy="32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854674"/>
          </a:xfrm>
        </p:spPr>
        <p:txBody>
          <a:bodyPr/>
          <a:lstStyle/>
          <a:p>
            <a:r>
              <a:rPr lang="en-US" dirty="0" smtClean="0"/>
              <a:t>Sketch the graph of the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723900"/>
          <a:ext cx="2455445" cy="418042"/>
        </p:xfrm>
        <a:graphic>
          <a:graphicData uri="http://schemas.openxmlformats.org/presentationml/2006/ole">
            <p:oleObj spid="_x0000_s51202" name="Equation" r:id="rId4" imgW="1180800" imgH="241200" progId="Equation.3">
              <p:embed/>
            </p:oleObj>
          </a:graphicData>
        </a:graphic>
      </p:graphicFrame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04900"/>
            <a:ext cx="2590800" cy="123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952500"/>
            <a:ext cx="29213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628900"/>
            <a:ext cx="2997200" cy="1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2476500"/>
            <a:ext cx="29925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&#10;f1-40a.gif                                                     0018698BMacintosh HD                   B75E31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140700" cy="267229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924800" cy="46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28700"/>
            <a:ext cx="4114800" cy="123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6477000" cy="10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00300"/>
            <a:ext cx="3898900" cy="181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628900"/>
            <a:ext cx="3926271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are five graphs.  One is the graph of a function </a:t>
            </a:r>
            <a:r>
              <a:rPr lang="en-US" sz="2400" i="1" dirty="0" smtClean="0"/>
              <a:t>f(x) </a:t>
            </a:r>
            <a:r>
              <a:rPr lang="en-US" sz="2400" dirty="0" smtClean="0"/>
              <a:t>and the others include the graphs of </a:t>
            </a:r>
            <a:r>
              <a:rPr lang="en-US" sz="2400" i="1" dirty="0" smtClean="0"/>
              <a:t>2f(x), f(2x), f(x+2),</a:t>
            </a:r>
            <a:r>
              <a:rPr lang="en-US" sz="2400" dirty="0" smtClean="0"/>
              <a:t> and </a:t>
            </a:r>
            <a:r>
              <a:rPr lang="en-US" sz="2400" i="1" dirty="0" smtClean="0"/>
              <a:t>2f(x+2)</a:t>
            </a:r>
            <a:r>
              <a:rPr lang="en-US" sz="2400" dirty="0" smtClean="0"/>
              <a:t>.  Determine which is the graph of f(x) and match the other functions with their graphs.</a:t>
            </a:r>
            <a:endParaRPr lang="en-US" sz="2400" dirty="0"/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04900"/>
            <a:ext cx="6096000" cy="37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5201" y="41275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1590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2f(x)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3495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f(2x)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425450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f(x+2)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1" y="228600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2f(x+2)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are five graphs.  One is the graph of a function </a:t>
            </a:r>
            <a:r>
              <a:rPr lang="en-US" sz="2400" i="1" dirty="0" smtClean="0"/>
              <a:t>f(x) </a:t>
            </a:r>
            <a:r>
              <a:rPr lang="en-US" sz="2400" dirty="0" smtClean="0"/>
              <a:t>and the others include the graphs of </a:t>
            </a:r>
            <a:r>
              <a:rPr lang="en-US" sz="2400" i="1" dirty="0" smtClean="0"/>
              <a:t>2f(x), f(2x), f(x+2),</a:t>
            </a:r>
            <a:r>
              <a:rPr lang="en-US" sz="2400" dirty="0" smtClean="0"/>
              <a:t> and </a:t>
            </a:r>
            <a:r>
              <a:rPr lang="en-US" sz="2400" i="1" dirty="0" smtClean="0"/>
              <a:t>2f(x+2)</a:t>
            </a:r>
            <a:r>
              <a:rPr lang="en-US" sz="2400" dirty="0" smtClean="0"/>
              <a:t>.  Determine which is the graph of f(x) and match the other functions with their graphs.</a:t>
            </a:r>
            <a:endParaRPr lang="en-US" sz="2400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81100"/>
            <a:ext cx="632708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1" y="22860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0005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f(2x)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0955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2f(x)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1" y="222250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f(x+2)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1" y="406400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2f(x+2)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1-4 Shifting, Reflecting, and Sketching Graphs</a:t>
            </a:r>
          </a:p>
          <a:p>
            <a:endParaRPr lang="en-US" dirty="0" smtClean="0"/>
          </a:p>
          <a:p>
            <a:r>
              <a:rPr lang="en-US" dirty="0" smtClean="0"/>
              <a:t>pg. 48 – 50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 6, 13, 19-26, 32, 42, 48, 70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&#10;f1-40b.gif                                                     0018698BMacintosh HD                   B75E31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521700" cy="287602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&#10;f1-40c.gif                                                     0018698BMacintosh HD                   B75E31B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"/>
            <a:ext cx="8369300" cy="273446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9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24100"/>
            <a:ext cx="711505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186" y="0"/>
            <a:ext cx="3207814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76700"/>
            <a:ext cx="7496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43086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62550" cy="11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43100"/>
            <a:ext cx="3708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887" y="1257300"/>
            <a:ext cx="5218113" cy="68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943100"/>
            <a:ext cx="557839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"/>
            <a:ext cx="7696200" cy="43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Functions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8800" cy="10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57300"/>
            <a:ext cx="5257800" cy="8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24100"/>
            <a:ext cx="6477000" cy="20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2356</TotalTime>
  <Words>268</Words>
  <Application>Microsoft Office PowerPoint</Application>
  <PresentationFormat>On-screen Show (16:10)</PresentationFormat>
  <Paragraphs>75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Jeff01</vt:lpstr>
      <vt:lpstr>Equation</vt:lpstr>
      <vt:lpstr>PreCalculus 1-4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Transformation of Functions</vt:lpstr>
      <vt:lpstr>Exploration</vt:lpstr>
      <vt:lpstr>Exploration</vt:lpstr>
      <vt:lpstr>Transformation of Functions</vt:lpstr>
    </vt:vector>
  </TitlesOfParts>
  <Company>GEO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Numbers</dc:title>
  <dc:creator>jfronius</dc:creator>
  <cp:lastModifiedBy>Jeff Fronius</cp:lastModifiedBy>
  <cp:revision>224</cp:revision>
  <dcterms:created xsi:type="dcterms:W3CDTF">2010-08-06T15:34:47Z</dcterms:created>
  <dcterms:modified xsi:type="dcterms:W3CDTF">2014-08-01T19:08:08Z</dcterms:modified>
</cp:coreProperties>
</file>