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87" r:id="rId3"/>
    <p:sldId id="257" r:id="rId4"/>
    <p:sldId id="288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9" r:id="rId32"/>
    <p:sldId id="290" r:id="rId33"/>
    <p:sldId id="286" r:id="rId3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94660"/>
  </p:normalViewPr>
  <p:slideViewPr>
    <p:cSldViewPr>
      <p:cViewPr>
        <p:scale>
          <a:sx n="80" d="100"/>
          <a:sy n="80" d="100"/>
        </p:scale>
        <p:origin x="-1362" y="-88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A857-BA39-4BBE-A2D8-EEAEEB5039D6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4E7CA-19A2-49A9-9F2B-8CC9DA89C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4E7CA-19A2-49A9-9F2B-8CC9DA89C0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PreCalculus</a:t>
            </a:r>
            <a:r>
              <a:rPr lang="en-US" sz="3600" dirty="0" smtClean="0"/>
              <a:t> 4-7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534150" cy="100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81100"/>
            <a:ext cx="7858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534150" cy="100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04900"/>
            <a:ext cx="80295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700" y="2552700"/>
            <a:ext cx="3162300" cy="2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"/>
            <a:ext cx="531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the exact value of </a:t>
            </a:r>
            <a:r>
              <a:rPr lang="en-US" sz="2400" dirty="0" err="1" smtClean="0"/>
              <a:t>cos</a:t>
            </a:r>
            <a:r>
              <a:rPr lang="en-US" sz="2400" dirty="0" smtClean="0"/>
              <a:t>(sin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5/13)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1" y="1905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12/13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8610600" cy="21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476500"/>
            <a:ext cx="685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672346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52500"/>
            <a:ext cx="70961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6946900" cy="72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52500"/>
            <a:ext cx="7391400" cy="81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7042150" cy="7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28700"/>
            <a:ext cx="76009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77057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33500"/>
            <a:ext cx="797242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77057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57300"/>
            <a:ext cx="8201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857500"/>
            <a:ext cx="2235200" cy="18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6248400" cy="92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28700"/>
            <a:ext cx="7772400" cy="215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009900"/>
            <a:ext cx="3333750" cy="148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an inverse functions?</a:t>
            </a:r>
          </a:p>
          <a:p>
            <a:endParaRPr lang="en-US" dirty="0" smtClean="0"/>
          </a:p>
          <a:p>
            <a:r>
              <a:rPr lang="en-US" dirty="0" smtClean="0"/>
              <a:t>f</a:t>
            </a:r>
            <a:r>
              <a:rPr lang="en-US" baseline="30000" dirty="0" smtClean="0"/>
              <a:t>-1</a:t>
            </a:r>
            <a:r>
              <a:rPr lang="en-US" dirty="0" smtClean="0"/>
              <a:t>(f(x))=x</a:t>
            </a:r>
          </a:p>
          <a:p>
            <a:endParaRPr lang="en-US" dirty="0" smtClean="0"/>
          </a:p>
          <a:p>
            <a:r>
              <a:rPr lang="en-US" dirty="0" smtClean="0"/>
              <a:t>Reflected across the line y=x</a:t>
            </a:r>
          </a:p>
          <a:p>
            <a:endParaRPr lang="en-US" dirty="0" smtClean="0"/>
          </a:p>
          <a:p>
            <a:r>
              <a:rPr lang="en-US" dirty="0" smtClean="0"/>
              <a:t>Domain may need to be restricted to be a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Write </a:t>
            </a:r>
            <a:r>
              <a:rPr lang="en-US" sz="2400" b="1" dirty="0" err="1" smtClean="0"/>
              <a:t>cos</a:t>
            </a:r>
            <a:r>
              <a:rPr lang="en-US" sz="2400" b="1" dirty="0" smtClean="0"/>
              <a:t>( 2 sin 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 x) as an algebraic expression in x for -1 &lt; x &lt; 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81601" y="6985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12x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endParaRPr lang="en-US" sz="2400" b="1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75" y="0"/>
            <a:ext cx="88883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28900"/>
            <a:ext cx="69759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47848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3378200" cy="312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68770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952500"/>
            <a:ext cx="70770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69246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1016000"/>
            <a:ext cx="73152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"/>
            <a:ext cx="6858000" cy="68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15999"/>
            <a:ext cx="6324600" cy="6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543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812" y="952500"/>
            <a:ext cx="3257188" cy="218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3238500"/>
            <a:ext cx="79533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"/>
            <a:ext cx="888114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71" y="419100"/>
            <a:ext cx="8907029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"/>
            <a:ext cx="8610600" cy="320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763000" cy="225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476500"/>
            <a:ext cx="671285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3854674"/>
          </a:xfrm>
        </p:spPr>
        <p:txBody>
          <a:bodyPr/>
          <a:lstStyle/>
          <a:p>
            <a:r>
              <a:rPr lang="en-US" dirty="0" smtClean="0"/>
              <a:t>Exploration</a:t>
            </a:r>
          </a:p>
          <a:p>
            <a:pPr>
              <a:buNone/>
            </a:pPr>
            <a:r>
              <a:rPr lang="en-US" dirty="0" smtClean="0"/>
              <a:t>		Sketch the following without your calculator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4600" y="1181100"/>
          <a:ext cx="3751262" cy="609865"/>
        </p:xfrm>
        <a:graphic>
          <a:graphicData uri="http://schemas.openxmlformats.org/presentationml/2006/ole">
            <p:oleObj spid="_x0000_s2050" name="Equation" r:id="rId4" imgW="1168200" imgH="228600" progId="Equation.3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94310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3854674"/>
          </a:xfrm>
        </p:spPr>
        <p:txBody>
          <a:bodyPr/>
          <a:lstStyle/>
          <a:p>
            <a:r>
              <a:rPr lang="en-US" dirty="0" smtClean="0"/>
              <a:t>Exploration</a:t>
            </a:r>
          </a:p>
          <a:p>
            <a:pPr>
              <a:buNone/>
            </a:pPr>
            <a:r>
              <a:rPr lang="en-US" dirty="0" smtClean="0"/>
              <a:t>		What do you expect for this?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4600" y="1257300"/>
          <a:ext cx="3711575" cy="609865"/>
        </p:xfrm>
        <a:graphic>
          <a:graphicData uri="http://schemas.openxmlformats.org/presentationml/2006/ole">
            <p:oleObj spid="_x0000_s3074" name="Equation" r:id="rId4" imgW="1155600" imgH="228600" progId="Equation.3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8669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76804" name="Picture 4" descr="http://www.pleasanton.k12.ca.us/avhsweb/azevedo/Pictures/homewo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0500"/>
            <a:ext cx="4648200" cy="389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endParaRPr lang="en-US" dirty="0" smtClean="0"/>
          </a:p>
          <a:p>
            <a:r>
              <a:rPr lang="en-US" dirty="0" smtClean="0"/>
              <a:t>pg 316-319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2-8 even,11,12,13-23 odd,27,28,32-52even,73,76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9400" y="419100"/>
          <a:ext cx="2852737" cy="1052513"/>
        </p:xfrm>
        <a:graphic>
          <a:graphicData uri="http://schemas.openxmlformats.org/presentationml/2006/ole">
            <p:oleObj spid="_x0000_s1026" name="Equation" r:id="rId4" imgW="888840" imgH="393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09800" y="1714500"/>
          <a:ext cx="4606925" cy="1052513"/>
        </p:xfrm>
        <a:graphic>
          <a:graphicData uri="http://schemas.openxmlformats.org/presentationml/2006/ole">
            <p:oleObj spid="_x0000_s1027" name="Equation" r:id="rId5" imgW="1434960" imgH="3934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667000" y="3225800"/>
          <a:ext cx="3384550" cy="542396"/>
        </p:xfrm>
        <a:graphic>
          <a:graphicData uri="http://schemas.openxmlformats.org/presentationml/2006/ole">
            <p:oleObj spid="_x0000_s1028" name="Equation" r:id="rId6" imgW="10540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6705600" cy="82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81100"/>
            <a:ext cx="70199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6553200" cy="7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81100"/>
            <a:ext cx="7562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6781800" cy="7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81100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7286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81100"/>
            <a:ext cx="80581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Inverse Trigonometric Functions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66700"/>
            <a:ext cx="7106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approximate values for sin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0.71 and sin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6/7</a:t>
            </a:r>
          </a:p>
          <a:p>
            <a:r>
              <a:rPr lang="en-US" sz="2400" dirty="0" smtClean="0"/>
              <a:t>Express answer in radians, five decimal places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9" y="147320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0.7895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399" y="2108200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1.0297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2589</TotalTime>
  <Words>216</Words>
  <Application>Microsoft Office PowerPoint</Application>
  <PresentationFormat>On-screen Show (16:10)</PresentationFormat>
  <Paragraphs>92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Jeff01</vt:lpstr>
      <vt:lpstr>Microsoft Equation 3.0</vt:lpstr>
      <vt:lpstr>Equation</vt:lpstr>
      <vt:lpstr>PreCalculus 4-7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  <vt:lpstr>Inverse Trigonometric Functions</vt:lpstr>
    </vt:vector>
  </TitlesOfParts>
  <Company>GEO Academies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Numbers</dc:title>
  <dc:creator>jfronius</dc:creator>
  <cp:lastModifiedBy>Jeff Fronius</cp:lastModifiedBy>
  <cp:revision>184</cp:revision>
  <dcterms:created xsi:type="dcterms:W3CDTF">2010-08-06T15:34:47Z</dcterms:created>
  <dcterms:modified xsi:type="dcterms:W3CDTF">2014-11-02T23:33:08Z</dcterms:modified>
</cp:coreProperties>
</file>