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97" r:id="rId3"/>
    <p:sldId id="277" r:id="rId4"/>
    <p:sldId id="298" r:id="rId5"/>
    <p:sldId id="278" r:id="rId6"/>
    <p:sldId id="279" r:id="rId7"/>
    <p:sldId id="280" r:id="rId8"/>
    <p:sldId id="299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94" r:id="rId17"/>
    <p:sldId id="296" r:id="rId18"/>
    <p:sldId id="293" r:id="rId19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350" y="-88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9EE2C7-3074-45E0-AD19-FFF41018E8C2}" type="datetimeFigureOut">
              <a:rPr lang="en-US" smtClean="0"/>
              <a:pPr/>
              <a:t>8/1/2014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D1664-E703-4C58-B1F8-2F08F631D3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D1664-E703-4C58-B1F8-2F08F631D3B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826000"/>
            <a:ext cx="8001000" cy="8890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95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0"/>
            <a:ext cx="8686800" cy="952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"/>
            <a:ext cx="8686800" cy="4508500"/>
          </a:xfrm>
        </p:spPr>
        <p:txBody>
          <a:bodyPr/>
          <a:lstStyle>
            <a:lvl1pPr>
              <a:buClr>
                <a:schemeClr val="tx2">
                  <a:lumMod val="75000"/>
                </a:schemeClr>
              </a:buClr>
              <a:defRPr/>
            </a:lvl1pPr>
            <a:lvl2pPr>
              <a:buClr>
                <a:schemeClr val="tx2">
                  <a:lumMod val="75000"/>
                </a:schemeClr>
              </a:buClr>
              <a:defRPr/>
            </a:lvl2pPr>
            <a:lvl3pPr>
              <a:buClr>
                <a:schemeClr val="tx2">
                  <a:lumMod val="75000"/>
                </a:schemeClr>
              </a:buClr>
              <a:defRPr/>
            </a:lvl3pPr>
            <a:lvl4pPr>
              <a:buClr>
                <a:schemeClr val="tx2">
                  <a:lumMod val="75000"/>
                </a:schemeClr>
              </a:buClr>
              <a:defRPr/>
            </a:lvl4pPr>
            <a:lvl5pPr>
              <a:buClr>
                <a:schemeClr val="tx2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762501"/>
            <a:ext cx="7772400" cy="9525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800100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logo2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5853112" y="2424113"/>
            <a:ext cx="5715000" cy="866775"/>
          </a:xfrm>
          <a:prstGeom prst="rect">
            <a:avLst/>
          </a:prstGeom>
          <a:solidFill>
            <a:schemeClr val="tx1"/>
          </a:soli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8229600" y="0"/>
            <a:ext cx="914400" cy="5715000"/>
          </a:xfrm>
          <a:prstGeom prst="rect">
            <a:avLst/>
          </a:prstGeom>
          <a:solidFill>
            <a:schemeClr val="bg1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66700"/>
            <a:ext cx="4267200" cy="398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762500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723900"/>
            <a:ext cx="4040188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1430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2" y="723900"/>
            <a:ext cx="4041775" cy="3810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46625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1539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4300"/>
            <a:ext cx="3008313" cy="44047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50442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762500"/>
            <a:ext cx="9144000" cy="9525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762500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127000"/>
            <a:ext cx="8839200" cy="4508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4762500"/>
            <a:ext cx="9144000" cy="0"/>
          </a:xfrm>
          <a:prstGeom prst="line">
            <a:avLst/>
          </a:prstGeom>
          <a:ln w="50800" cmpd="thinThick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PreCalculus</a:t>
            </a:r>
            <a:r>
              <a:rPr lang="en-US" dirty="0" smtClean="0"/>
              <a:t> 1-1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Lines in the Plane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532988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866900"/>
            <a:ext cx="6400800" cy="154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"/>
            <a:ext cx="820530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714499"/>
            <a:ext cx="8153400" cy="231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81800" cy="110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181100"/>
            <a:ext cx="7848600" cy="3399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943100"/>
            <a:ext cx="6705600" cy="237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3669" y="2324100"/>
            <a:ext cx="3112362" cy="339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6477000" cy="8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952500"/>
            <a:ext cx="6477000" cy="885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199" y="0"/>
            <a:ext cx="7592081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85899"/>
            <a:ext cx="7620000" cy="149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476499"/>
            <a:ext cx="5410200" cy="329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0"/>
            <a:ext cx="6248400" cy="168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1866900"/>
            <a:ext cx="8229600" cy="592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952500"/>
            <a:ext cx="5486400" cy="380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04800" y="0"/>
            <a:ext cx="8534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Three of the following four tables of data have something in common:  Linear growth.  By trying to find equations of lines, determine which of them represents linear growth.  Which table has the slowest growth?</a:t>
            </a:r>
            <a:endParaRPr lang="en-US" sz="2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876300"/>
            <a:ext cx="4933950" cy="3422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Write a sentence to describe a property of linear growth that can be determined from a table of values.</a:t>
            </a:r>
            <a:endParaRPr lang="en-US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pgs 12 - 14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	19, 20, 28, 29, 32, 52, 67, 81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Sketch an example graph of each of the parent functions listed below</a:t>
            </a:r>
          </a:p>
          <a:p>
            <a:pPr lvl="1"/>
            <a:r>
              <a:rPr lang="en-US" dirty="0" smtClean="0"/>
              <a:t>Linear</a:t>
            </a:r>
          </a:p>
          <a:p>
            <a:pPr lvl="1"/>
            <a:r>
              <a:rPr lang="en-US" dirty="0" smtClean="0"/>
              <a:t>Quadratic</a:t>
            </a:r>
          </a:p>
          <a:p>
            <a:pPr lvl="1"/>
            <a:r>
              <a:rPr lang="en-US" dirty="0" smtClean="0"/>
              <a:t>Cubic</a:t>
            </a:r>
          </a:p>
          <a:p>
            <a:pPr lvl="1"/>
            <a:r>
              <a:rPr lang="en-US" dirty="0" smtClean="0"/>
              <a:t>Polynomial</a:t>
            </a:r>
          </a:p>
          <a:p>
            <a:pPr lvl="1"/>
            <a:r>
              <a:rPr lang="en-US" dirty="0" smtClean="0"/>
              <a:t>Rational</a:t>
            </a:r>
          </a:p>
          <a:p>
            <a:pPr lvl="1"/>
            <a:r>
              <a:rPr lang="en-US" dirty="0" smtClean="0"/>
              <a:t>Radical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791200" cy="161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5791200" cy="936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76400" y="3270217"/>
            <a:ext cx="5715000" cy="1174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Quickly Estimate the following slopes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133600" y="1384300"/>
            <a:ext cx="4343400" cy="2286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2590800"/>
            <a:ext cx="5410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 flipH="1" flipV="1">
            <a:off x="2774950" y="1416050"/>
            <a:ext cx="2984500" cy="2286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600200" y="2209800"/>
            <a:ext cx="5257800" cy="889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10800000">
            <a:off x="2438400" y="1257300"/>
            <a:ext cx="3429000" cy="2667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2559050" y="2546350"/>
            <a:ext cx="3111500" cy="1524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752600" y="2146300"/>
            <a:ext cx="4953000" cy="9525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990600" y="2273300"/>
            <a:ext cx="7086600" cy="635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6200000" flipV="1">
            <a:off x="2444750" y="2508250"/>
            <a:ext cx="3492500" cy="6096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9432" y="2400300"/>
            <a:ext cx="459456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0"/>
            <a:ext cx="7010400" cy="985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952500"/>
            <a:ext cx="7391400" cy="143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6400800" cy="1116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257300"/>
            <a:ext cx="7696200" cy="1848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2552700"/>
            <a:ext cx="3276600" cy="2419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791200" cy="864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1257300"/>
            <a:ext cx="747842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real life things that are slopes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617094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04899"/>
            <a:ext cx="7696200" cy="3155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Jeff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Jeff01</Template>
  <TotalTime>705</TotalTime>
  <Words>119</Words>
  <Application>Microsoft Office PowerPoint</Application>
  <PresentationFormat>On-screen Show (16:10)</PresentationFormat>
  <Paragraphs>34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Jeff01</vt:lpstr>
      <vt:lpstr>PreCalculus 1-1</vt:lpstr>
      <vt:lpstr>Do Now</vt:lpstr>
      <vt:lpstr>Lines</vt:lpstr>
      <vt:lpstr>Slopes</vt:lpstr>
      <vt:lpstr>Lines</vt:lpstr>
      <vt:lpstr>Lines</vt:lpstr>
      <vt:lpstr>Lines</vt:lpstr>
      <vt:lpstr>Quick Questions</vt:lpstr>
      <vt:lpstr>Lines</vt:lpstr>
      <vt:lpstr>Lines</vt:lpstr>
      <vt:lpstr>Lines</vt:lpstr>
      <vt:lpstr>Lines</vt:lpstr>
      <vt:lpstr>Lines</vt:lpstr>
      <vt:lpstr>Lines</vt:lpstr>
      <vt:lpstr>Lines</vt:lpstr>
      <vt:lpstr>Exploration</vt:lpstr>
      <vt:lpstr>Exploration</vt:lpstr>
      <vt:lpstr>Homework</vt:lpstr>
    </vt:vector>
  </TitlesOfParts>
  <Company>Wall to Wall Stencils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Equations</dc:title>
  <dc:creator>Jeff Fronius</dc:creator>
  <cp:lastModifiedBy>Jeff Fronius</cp:lastModifiedBy>
  <cp:revision>93</cp:revision>
  <dcterms:created xsi:type="dcterms:W3CDTF">2010-08-12T21:44:17Z</dcterms:created>
  <dcterms:modified xsi:type="dcterms:W3CDTF">2014-08-01T17:04:47Z</dcterms:modified>
</cp:coreProperties>
</file>