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94" r:id="rId4"/>
    <p:sldId id="301" r:id="rId5"/>
    <p:sldId id="295" r:id="rId6"/>
    <p:sldId id="302" r:id="rId7"/>
    <p:sldId id="296" r:id="rId8"/>
    <p:sldId id="303" r:id="rId9"/>
    <p:sldId id="297" r:id="rId10"/>
    <p:sldId id="298" r:id="rId11"/>
    <p:sldId id="299" r:id="rId12"/>
    <p:sldId id="310" r:id="rId13"/>
    <p:sldId id="304" r:id="rId14"/>
    <p:sldId id="305" r:id="rId15"/>
    <p:sldId id="311" r:id="rId16"/>
    <p:sldId id="312" r:id="rId17"/>
    <p:sldId id="313" r:id="rId18"/>
    <p:sldId id="306" r:id="rId19"/>
    <p:sldId id="307" r:id="rId20"/>
    <p:sldId id="314" r:id="rId21"/>
    <p:sldId id="308" r:id="rId22"/>
    <p:sldId id="309" r:id="rId23"/>
    <p:sldId id="315" r:id="rId24"/>
    <p:sldId id="316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2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8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FD328-D034-4883-A44E-480F5166B25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B4DE7-EF35-43F3-BC53-FE34EF59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4DE7-EF35-43F3-BC53-FE34EF5932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1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4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4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371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3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6959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PreCalculus</a:t>
            </a:r>
            <a:r>
              <a:rPr lang="en-US" dirty="0" smtClean="0"/>
              <a:t> 8-7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9144000" cy="225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181600" cy="68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97479"/>
            <a:ext cx="9144000" cy="2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0"/>
            <a:ext cx="20320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0" y="0"/>
            <a:ext cx="20320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932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0" y="0"/>
            <a:ext cx="20320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94360"/>
            <a:ext cx="6589713" cy="9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878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57399"/>
            <a:ext cx="9144000" cy="1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611880"/>
            <a:ext cx="5562600" cy="90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17721"/>
            <a:ext cx="64008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623560"/>
            <a:ext cx="6489888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77200" cy="35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0"/>
            <a:ext cx="20320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703320"/>
            <a:ext cx="4419601" cy="125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5306" y="3703320"/>
            <a:ext cx="4448695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77200" cy="35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0"/>
            <a:ext cx="20320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703320"/>
            <a:ext cx="448235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703320"/>
            <a:ext cx="3775494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"/>
            <a:ext cx="7162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06040"/>
            <a:ext cx="6858000" cy="292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906441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Probability</a:t>
            </a:r>
            <a:r>
              <a:rPr lang="en-US" sz="3600" dirty="0" smtClean="0"/>
              <a:t> – Probability is the chance that something will happen – how likely it is that some event will happen</a:t>
            </a:r>
          </a:p>
          <a:p>
            <a:endParaRPr lang="en-US" sz="3600" dirty="0" smtClean="0"/>
          </a:p>
          <a:p>
            <a:r>
              <a:rPr lang="en-US" sz="3600" dirty="0" smtClean="0"/>
              <a:t>Probability has two properties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Probability is nonnegative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The sum of all probabilities equals one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40280"/>
            <a:ext cx="9067800" cy="256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58842"/>
            <a:ext cx="9144000" cy="119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0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6446762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5638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Complement of an Event </a:t>
            </a:r>
            <a:r>
              <a:rPr lang="en-US" sz="3600" dirty="0" smtClean="0"/>
              <a:t>– All outcomes in a sample space that are not outcomes in the event E. 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Note: your book uses E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Greyhound" pitchFamily="2" charset="0"/>
              </a:rPr>
              <a:t>’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for a complement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86200"/>
            <a:ext cx="568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2697480"/>
            <a:ext cx="5747657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2423160"/>
            <a:ext cx="6925733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8915400" cy="8229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Practice Problems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14800" y="1219200"/>
            <a:ext cx="4863492" cy="33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818313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4920"/>
            <a:ext cx="9144000" cy="3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05000"/>
            <a:ext cx="359420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8915400" cy="8229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Practice Problems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"/>
            <a:ext cx="9144000" cy="155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57400" y="1828800"/>
            <a:ext cx="6819048" cy="25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2360127" cy="11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9"/>
            <a:ext cx="7696200" cy="11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31720"/>
            <a:ext cx="8839200" cy="10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37560"/>
            <a:ext cx="692150" cy="17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85800"/>
            <a:ext cx="553604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91640"/>
            <a:ext cx="8839200" cy="11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606040"/>
            <a:ext cx="666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91640"/>
            <a:ext cx="8534400" cy="10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85800"/>
            <a:ext cx="553604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514600"/>
            <a:ext cx="730250" cy="216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6868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8760"/>
            <a:ext cx="9144000" cy="50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148840"/>
            <a:ext cx="749300" cy="212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157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576" y="1508761"/>
            <a:ext cx="5654424" cy="53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8759"/>
            <a:ext cx="9144000" cy="52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6868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240280"/>
            <a:ext cx="857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598043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880361"/>
            <a:ext cx="1409700" cy="92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240280"/>
            <a:ext cx="830035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1" y="3246120"/>
            <a:ext cx="1273629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48840"/>
            <a:ext cx="8763000" cy="107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154681"/>
            <a:ext cx="1422400" cy="8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"/>
            <a:ext cx="9144000" cy="273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1" y="4069080"/>
            <a:ext cx="1539737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"/>
            <a:ext cx="9144000" cy="26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1" y="3611880"/>
            <a:ext cx="1844261" cy="12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9"/>
            <a:ext cx="9144000" cy="225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63240"/>
            <a:ext cx="736600" cy="21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Homework</a:t>
            </a:r>
          </a:p>
          <a:p>
            <a:r>
              <a:rPr lang="en-US" sz="4800" dirty="0" smtClean="0"/>
              <a:t>Pages 620 – 622</a:t>
            </a:r>
          </a:p>
          <a:p>
            <a:pPr>
              <a:buNone/>
            </a:pPr>
            <a:r>
              <a:rPr lang="en-US" sz="4800" dirty="0" smtClean="0"/>
              <a:t>	15 – 29odd, 33, 41, 43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157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576" y="1508761"/>
            <a:ext cx="5654424" cy="53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0" y="2240281"/>
            <a:ext cx="1600200" cy="1200329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Sums to more than one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074921"/>
            <a:ext cx="1600200" cy="830997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Negative probability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697480"/>
            <a:ext cx="2133600" cy="1077218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Probability models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2697480"/>
            <a:ext cx="1066800" cy="365760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3429000"/>
            <a:ext cx="3886200" cy="1737360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46420"/>
            <a:ext cx="1509376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97480"/>
            <a:ext cx="9144000" cy="143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3160"/>
            <a:ext cx="9144000" cy="36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46420"/>
            <a:ext cx="1509376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97480"/>
            <a:ext cx="9144000" cy="106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rvsphoto.com/product%20page/images/coin%20flip%20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251402"/>
            <a:ext cx="1676400" cy="360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9144000" cy="33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rvsphoto.com/product%20page/images/coin%20flip%20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251402"/>
            <a:ext cx="1676400" cy="360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3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633</TotalTime>
  <Words>180</Words>
  <Application>Microsoft Office PowerPoint</Application>
  <PresentationFormat>On-screen Show (4:3)</PresentationFormat>
  <Paragraphs>100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Jeff01</vt:lpstr>
      <vt:lpstr>PreCalculus 8-7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Fronius</dc:creator>
  <cp:lastModifiedBy>Jeff Fronius</cp:lastModifiedBy>
  <cp:revision>57</cp:revision>
  <dcterms:created xsi:type="dcterms:W3CDTF">2012-02-18T13:00:15Z</dcterms:created>
  <dcterms:modified xsi:type="dcterms:W3CDTF">2015-02-22T18:50:58Z</dcterms:modified>
</cp:coreProperties>
</file>