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9" r:id="rId15"/>
    <p:sldId id="269" r:id="rId16"/>
    <p:sldId id="270" r:id="rId17"/>
    <p:sldId id="271" r:id="rId18"/>
    <p:sldId id="272" r:id="rId19"/>
    <p:sldId id="273" r:id="rId20"/>
    <p:sldId id="274" r:id="rId21"/>
    <p:sldId id="280" r:id="rId22"/>
    <p:sldId id="275" r:id="rId23"/>
    <p:sldId id="276" r:id="rId24"/>
    <p:sldId id="277" r:id="rId25"/>
    <p:sldId id="278" r:id="rId26"/>
    <p:sldId id="281" r:id="rId27"/>
    <p:sldId id="291" r:id="rId28"/>
    <p:sldId id="292" r:id="rId29"/>
    <p:sldId id="282" r:id="rId30"/>
    <p:sldId id="283" r:id="rId31"/>
    <p:sldId id="28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6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8941A-F089-4513-A24F-7C27B35B3748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3FD93-1CC1-4089-9E69-C2DFA37B65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791200"/>
            <a:ext cx="8001000" cy="1066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14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3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179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179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5410200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>
              <a:buClr>
                <a:schemeClr val="tx2">
                  <a:lumMod val="75000"/>
                </a:schemeClr>
              </a:buClr>
              <a:defRPr/>
            </a:lvl3pPr>
            <a:lvl4pPr>
              <a:buClr>
                <a:schemeClr val="tx2">
                  <a:lumMod val="75000"/>
                </a:schemeClr>
              </a:buClr>
              <a:defRPr/>
            </a:lvl4pPr>
            <a:lvl5pPr>
              <a:buClr>
                <a:schemeClr val="tx2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1"/>
            <a:ext cx="7772400" cy="11430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601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3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150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868680"/>
            <a:ext cx="4040188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3716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868680"/>
            <a:ext cx="4041775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59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4984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7160"/>
            <a:ext cx="3008313" cy="52857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486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49377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6053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839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715000"/>
            <a:ext cx="9144000" cy="0"/>
          </a:xfrm>
          <a:prstGeom prst="line">
            <a:avLst/>
          </a:prstGeom>
          <a:ln w="508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Calculus 3-3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Increasing &amp; Decreasing Functions</a:t>
            </a:r>
            <a:br>
              <a:rPr lang="en-US" dirty="0" smtClean="0"/>
            </a:br>
            <a:r>
              <a:rPr lang="en-US" dirty="0" smtClean="0"/>
              <a:t>First Derivative Test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Derivative Test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81000"/>
            <a:ext cx="4593522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Derivative Test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943600" cy="79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8200"/>
            <a:ext cx="72009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3581400"/>
            <a:ext cx="5154613" cy="20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Derivative Test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86300"/>
            <a:ext cx="71532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953857" cy="53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"/>
            <a:ext cx="508897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590800"/>
            <a:ext cx="4206601" cy="164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0"/>
            <a:ext cx="3581400" cy="451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Derivative Test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71485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85800"/>
            <a:ext cx="840587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Derivative Test</a:t>
            </a:r>
            <a:endParaRPr lang="en-US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33400"/>
            <a:ext cx="6629400" cy="288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1" y="3429000"/>
            <a:ext cx="7086600" cy="1841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0"/>
            <a:ext cx="71485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Derivative Test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038600"/>
            <a:ext cx="7219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85800"/>
            <a:ext cx="4490883" cy="195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43200"/>
            <a:ext cx="4800599" cy="124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21507" y="533400"/>
            <a:ext cx="402249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0"/>
            <a:ext cx="71485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Derivative Test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91613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828800"/>
            <a:ext cx="3454400" cy="3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Derivative Test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6461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752600"/>
            <a:ext cx="3302000" cy="37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Derivative Test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027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905000"/>
            <a:ext cx="335638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Derivative Test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40813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981200"/>
            <a:ext cx="3149600" cy="362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Increasing &amp; Decreasing Functions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"/>
            <a:ext cx="8763000" cy="220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Derivative Test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95097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95400"/>
            <a:ext cx="6172200" cy="228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33800"/>
            <a:ext cx="70104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Derivative Test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2821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95400"/>
            <a:ext cx="6285019" cy="233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62400"/>
            <a:ext cx="7159083" cy="159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5715000"/>
            <a:ext cx="71247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0"/>
            <a:ext cx="2895599" cy="39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Derivative Test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86400" cy="4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"/>
            <a:ext cx="5791200" cy="267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5200"/>
            <a:ext cx="6248400" cy="144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5105400"/>
            <a:ext cx="72485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50966" y="0"/>
            <a:ext cx="339303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Derivative Test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0"/>
            <a:ext cx="7239000" cy="564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Derivative Test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03700" cy="109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66800"/>
            <a:ext cx="6096000" cy="394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29200"/>
            <a:ext cx="69437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-1"/>
            <a:ext cx="2819400" cy="407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0"/>
            <a:ext cx="2971800" cy="305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Derivative Test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0"/>
            <a:ext cx="3048000" cy="94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14400"/>
            <a:ext cx="6324600" cy="234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3505200"/>
            <a:ext cx="5257800" cy="145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5029200"/>
            <a:ext cx="7239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Derivative Test</a:t>
            </a: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391400" cy="253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667000"/>
            <a:ext cx="20447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832743"/>
            <a:ext cx="3708400" cy="402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Derivative Test</a:t>
            </a: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391400" cy="253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743200"/>
            <a:ext cx="20955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2661478"/>
            <a:ext cx="3860800" cy="419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Derivative Test</a:t>
            </a: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391400" cy="253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667000"/>
            <a:ext cx="19685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2667000"/>
            <a:ext cx="402142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Derivative Test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38800" cy="216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4835" y="0"/>
            <a:ext cx="139916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27462"/>
            <a:ext cx="5638800" cy="46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-1"/>
            <a:ext cx="3505199" cy="267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Increasing &amp; Decreasing Functions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937510"/>
            <a:ext cx="3733800" cy="392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9144000" cy="290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Derivative Test</a:t>
            </a: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6248400" cy="19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968577"/>
            <a:ext cx="5886450" cy="4889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0"/>
            <a:ext cx="297180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Derivative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</a:p>
          <a:p>
            <a:endParaRPr lang="en-US" dirty="0" smtClean="0"/>
          </a:p>
          <a:p>
            <a:r>
              <a:rPr lang="en-US" dirty="0" smtClean="0"/>
              <a:t>pg. 181 – 182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 4, 13, 21, 31, 33, 43, 44, 45, 49, 51, 55, 56, 62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Increasing &amp; Decreasing Functions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6000" cy="87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66800"/>
            <a:ext cx="611393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6196" y="0"/>
            <a:ext cx="3017804" cy="312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Increasing &amp; Decreasing Functions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836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762000"/>
            <a:ext cx="8686800" cy="373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Increasing &amp; Decreasing Functions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601887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00400"/>
            <a:ext cx="6705599" cy="159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53000"/>
            <a:ext cx="886264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23610" y="457200"/>
            <a:ext cx="312039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5836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Increasing &amp; Decreasing Functions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9144000" cy="4609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Increasing &amp; Decreasing Functions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61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752600"/>
            <a:ext cx="3352800" cy="382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752600"/>
            <a:ext cx="3505200" cy="382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Derivative Test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0"/>
            <a:ext cx="71377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eff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Jeff01</Template>
  <TotalTime>1008</TotalTime>
  <Words>140</Words>
  <Application>Microsoft Office PowerPoint</Application>
  <PresentationFormat>On-screen Show (4:3)</PresentationFormat>
  <Paragraphs>68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Jeff01</vt:lpstr>
      <vt:lpstr>Calculus 3-3</vt:lpstr>
      <vt:lpstr>Increasing &amp; Decreasing Functions</vt:lpstr>
      <vt:lpstr>Increasing &amp; Decreasing Functions</vt:lpstr>
      <vt:lpstr>Increasing &amp; Decreasing Functions</vt:lpstr>
      <vt:lpstr>Increasing &amp; Decreasing Functions</vt:lpstr>
      <vt:lpstr>Increasing &amp; Decreasing Functions</vt:lpstr>
      <vt:lpstr>Increasing &amp; Decreasing Functions</vt:lpstr>
      <vt:lpstr>Increasing &amp; Decreasing Functions</vt:lpstr>
      <vt:lpstr>First Derivative Test</vt:lpstr>
      <vt:lpstr>First Derivative Test</vt:lpstr>
      <vt:lpstr>First Derivative Test</vt:lpstr>
      <vt:lpstr>First Derivative Test</vt:lpstr>
      <vt:lpstr>First Derivative Test</vt:lpstr>
      <vt:lpstr>First Derivative Test</vt:lpstr>
      <vt:lpstr>First Derivative Test</vt:lpstr>
      <vt:lpstr>First Derivative Test</vt:lpstr>
      <vt:lpstr>First Derivative Test</vt:lpstr>
      <vt:lpstr>First Derivative Test</vt:lpstr>
      <vt:lpstr>First Derivative Test</vt:lpstr>
      <vt:lpstr>First Derivative Test</vt:lpstr>
      <vt:lpstr>First Derivative Test</vt:lpstr>
      <vt:lpstr>First Derivative Test</vt:lpstr>
      <vt:lpstr>First Derivative Test</vt:lpstr>
      <vt:lpstr>First Derivative Test</vt:lpstr>
      <vt:lpstr>First Derivative Test</vt:lpstr>
      <vt:lpstr>First Derivative Test</vt:lpstr>
      <vt:lpstr>First Derivative Test</vt:lpstr>
      <vt:lpstr>First Derivative Test</vt:lpstr>
      <vt:lpstr>First Derivative Test</vt:lpstr>
      <vt:lpstr>First Derivative Test</vt:lpstr>
      <vt:lpstr>First Derivative Test</vt:lpstr>
    </vt:vector>
  </TitlesOfParts>
  <Company>Wall to Wall Stencils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Calculus – Graphs and Models</dc:title>
  <dc:creator>Jeff Fronius</dc:creator>
  <cp:lastModifiedBy>Jeff Fronius</cp:lastModifiedBy>
  <cp:revision>110</cp:revision>
  <dcterms:created xsi:type="dcterms:W3CDTF">2010-07-29T11:17:44Z</dcterms:created>
  <dcterms:modified xsi:type="dcterms:W3CDTF">2012-10-29T21:48:31Z</dcterms:modified>
</cp:coreProperties>
</file>