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4" r:id="rId19"/>
    <p:sldId id="303" r:id="rId20"/>
    <p:sldId id="305" r:id="rId21"/>
    <p:sldId id="306" r:id="rId22"/>
    <p:sldId id="307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8941A-F089-4513-A24F-7C27B35B3748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3FD93-1CC1-4089-9E69-C2DFA37B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Calculus 6-1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Area of a Region Between Two Curves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05800" cy="146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00"/>
            <a:ext cx="333177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95400" y="1981200"/>
            <a:ext cx="1625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70770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7239000" cy="382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914400"/>
            <a:ext cx="303068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267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6553200" cy="42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8208" y="2971800"/>
            <a:ext cx="261579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6736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90600"/>
            <a:ext cx="37973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0" y="3352800"/>
            <a:ext cx="4343400" cy="990600"/>
          </a:xfrm>
          <a:prstGeom prst="ellipse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19799" cy="9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5791200" cy="430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533400"/>
            <a:ext cx="2971799" cy="461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6781800" cy="3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6629400" cy="479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490" y="2438400"/>
            <a:ext cx="261251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69221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00800" cy="85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6400800" cy="419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057400"/>
            <a:ext cx="3200400" cy="352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6943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752600"/>
            <a:ext cx="4419600" cy="36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32550" cy="64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23155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219200"/>
            <a:ext cx="36883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382000" cy="471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05619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9144000" cy="12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"/>
            <a:ext cx="6248400" cy="104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6019800" cy="13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599" y="2276806"/>
            <a:ext cx="5715001" cy="458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6019800" cy="53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533400"/>
            <a:ext cx="5943600" cy="12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00"/>
            <a:ext cx="4419600" cy="241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9589" y="1905000"/>
            <a:ext cx="462441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505325"/>
            <a:ext cx="430755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4609171"/>
            <a:ext cx="1807882" cy="224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9589" y="1905000"/>
            <a:ext cx="462441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505325"/>
            <a:ext cx="430755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4609171"/>
            <a:ext cx="1807882" cy="224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4625609"/>
          </a:xfrm>
        </p:spPr>
        <p:txBody>
          <a:bodyPr/>
          <a:lstStyle/>
          <a:p>
            <a:r>
              <a:rPr lang="en-US" dirty="0" smtClean="0"/>
              <a:t>Homework</a:t>
            </a:r>
          </a:p>
          <a:p>
            <a:endParaRPr lang="en-US" dirty="0" smtClean="0"/>
          </a:p>
          <a:p>
            <a:r>
              <a:rPr lang="en-US" dirty="0" smtClean="0"/>
              <a:t>Pg. 418 – 419</a:t>
            </a:r>
          </a:p>
          <a:p>
            <a:endParaRPr lang="en-US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1, 2, 6, 13, 19, 21, 25, 32, 42, 57, 59, 64, 67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261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86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737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209800"/>
            <a:ext cx="2895600" cy="340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24600" cy="58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200"/>
            <a:ext cx="664859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6431" y="2057400"/>
            <a:ext cx="3197569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102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86542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74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6400800" cy="44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1" y="1752600"/>
            <a:ext cx="2590799" cy="341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Between 2 Curves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19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6858000" cy="449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19400"/>
            <a:ext cx="2819400" cy="277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2505</TotalTime>
  <Words>151</Words>
  <Application>Microsoft Office PowerPoint</Application>
  <PresentationFormat>On-screen Show (4:3)</PresentationFormat>
  <Paragraphs>52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Jeff01</vt:lpstr>
      <vt:lpstr>Calculus 6-1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  <vt:lpstr>Area Between 2 Curves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– Graphs and Models</dc:title>
  <dc:creator>Jeff Fronius</dc:creator>
  <cp:lastModifiedBy>Jeff Fronius</cp:lastModifiedBy>
  <cp:revision>307</cp:revision>
  <dcterms:created xsi:type="dcterms:W3CDTF">2010-07-29T11:17:44Z</dcterms:created>
  <dcterms:modified xsi:type="dcterms:W3CDTF">2013-02-23T21:27:14Z</dcterms:modified>
</cp:coreProperties>
</file>