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8941A-F089-4513-A24F-7C27B35B3748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3FD93-1CC1-4089-9E69-C2DFA37B6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3-1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 on an Interval, and Critical Points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, Critical Points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39200" cy="15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752600"/>
            <a:ext cx="75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, Critical Points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8839200" cy="151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, Critical Points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86800" cy="303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, Critical Points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8763000" cy="242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, Critical Points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29400" cy="114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2786"/>
            <a:ext cx="5257800" cy="155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5472" y="3962400"/>
            <a:ext cx="245852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71600"/>
            <a:ext cx="72675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, Critical Points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802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7848600" cy="313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14800"/>
            <a:ext cx="8305800" cy="129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0"/>
            <a:ext cx="2514600" cy="242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5562600"/>
            <a:ext cx="714461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, Critical Points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5000" cy="9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5638800" cy="132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67000"/>
            <a:ext cx="6096000" cy="131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0"/>
            <a:ext cx="2971800" cy="39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4191000"/>
            <a:ext cx="7313613" cy="149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, Critical Points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8181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762000"/>
            <a:ext cx="806841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, Critical Points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0580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, Critical Points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791200" cy="92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6629400" cy="31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191000"/>
            <a:ext cx="8896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1221" y="228600"/>
            <a:ext cx="2392779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, Critical Points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27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, Critical Points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72580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061342"/>
            <a:ext cx="3733800" cy="369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0"/>
            <a:ext cx="4267200" cy="99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, Critical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</a:p>
          <a:p>
            <a:endParaRPr lang="en-US" dirty="0" smtClean="0"/>
          </a:p>
          <a:p>
            <a:r>
              <a:rPr lang="en-US" dirty="0" smtClean="0"/>
              <a:t>pg. 165-167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3, 11, 15, 19,25, 29, 33, 37</a:t>
            </a:r>
            <a:r>
              <a:rPr lang="en-US" smtClean="0"/>
              <a:t>, </a:t>
            </a:r>
            <a:r>
              <a:rPr lang="en-US" smtClean="0"/>
              <a:t>51- </a:t>
            </a:r>
            <a:r>
              <a:rPr lang="en-US" dirty="0" smtClean="0"/>
              <a:t>54, 61, 62, 63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, Critical Points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" y="304800"/>
            <a:ext cx="9015413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, Critical Points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7" y="228600"/>
            <a:ext cx="8977313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, Critical Points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15400" cy="29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9" y="3047999"/>
            <a:ext cx="3352801" cy="373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, Critical Points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77962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600"/>
            <a:ext cx="4114800" cy="390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352800"/>
            <a:ext cx="5791200" cy="204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, Critical Points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7962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330950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524000"/>
            <a:ext cx="5943600" cy="172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, Critical Points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7962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3352800" cy="394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295400"/>
            <a:ext cx="6047355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, Critical Points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01000" cy="313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1381" y="3352800"/>
            <a:ext cx="8062619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832</TotalTime>
  <Words>115</Words>
  <Application>Microsoft Office PowerPoint</Application>
  <PresentationFormat>On-screen Show (4:3)</PresentationFormat>
  <Paragraphs>48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Jeff01</vt:lpstr>
      <vt:lpstr>Calculus 3-1</vt:lpstr>
      <vt:lpstr>Extrema, Critical Points</vt:lpstr>
      <vt:lpstr>Extrema, Critical Points</vt:lpstr>
      <vt:lpstr>Extrema, Critical Points</vt:lpstr>
      <vt:lpstr>Extrema, Critical Points</vt:lpstr>
      <vt:lpstr>Extrema, Critical Points</vt:lpstr>
      <vt:lpstr>Extrema, Critical Points</vt:lpstr>
      <vt:lpstr>Extrema, Critical Points</vt:lpstr>
      <vt:lpstr>Extrema, Critical Points</vt:lpstr>
      <vt:lpstr>Extrema, Critical Points</vt:lpstr>
      <vt:lpstr>Extrema, Critical Points</vt:lpstr>
      <vt:lpstr>Extrema, Critical Points</vt:lpstr>
      <vt:lpstr>Extrema, Critical Points</vt:lpstr>
      <vt:lpstr>Extrema, Critical Points</vt:lpstr>
      <vt:lpstr>Extrema, Critical Points</vt:lpstr>
      <vt:lpstr>Extrema, Critical Points</vt:lpstr>
      <vt:lpstr>Extrema, Critical Points</vt:lpstr>
      <vt:lpstr>Extrema, Critical Points</vt:lpstr>
      <vt:lpstr>Extrema, Critical Points</vt:lpstr>
      <vt:lpstr>Extrema, Critical Points</vt:lpstr>
      <vt:lpstr>Extrema, Critical Points</vt:lpstr>
    </vt:vector>
  </TitlesOfParts>
  <Company>Wall to Wall Stencils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– Graphs and Models</dc:title>
  <dc:creator>Jeff Fronius</dc:creator>
  <cp:lastModifiedBy>Jeff Fronius</cp:lastModifiedBy>
  <cp:revision>97</cp:revision>
  <dcterms:created xsi:type="dcterms:W3CDTF">2010-07-29T11:17:44Z</dcterms:created>
  <dcterms:modified xsi:type="dcterms:W3CDTF">2012-10-28T16:33:35Z</dcterms:modified>
</cp:coreProperties>
</file>