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79" r:id="rId3"/>
    <p:sldId id="257" r:id="rId4"/>
    <p:sldId id="259" r:id="rId5"/>
    <p:sldId id="260" r:id="rId6"/>
    <p:sldId id="261" r:id="rId7"/>
    <p:sldId id="263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64" r:id="rId16"/>
    <p:sldId id="266" r:id="rId17"/>
    <p:sldId id="265" r:id="rId18"/>
    <p:sldId id="267" r:id="rId19"/>
    <p:sldId id="268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88" r:id="rId28"/>
    <p:sldId id="289" r:id="rId29"/>
    <p:sldId id="290" r:id="rId30"/>
    <p:sldId id="292" r:id="rId31"/>
    <p:sldId id="293" r:id="rId32"/>
    <p:sldId id="278" r:id="rId3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6" y="-7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494D-F137-4B31-B315-FB9C33A8DB0A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3EB61-7575-47AC-AA5D-6A34FEC79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1662-4DAC-4F2D-BA03-CCB7DA4253E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1662-4DAC-4F2D-BA03-CCB7DA4253E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1662-4DAC-4F2D-BA03-CCB7DA4253E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1662-4DAC-4F2D-BA03-CCB7DA4253E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1662-4DAC-4F2D-BA03-CCB7DA4253E9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EB61-7575-47AC-AA5D-6A34FEC79B1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2-1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Derivative and the Tangent Line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67" y="3314700"/>
            <a:ext cx="351573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"/>
            <a:ext cx="8229600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33500"/>
            <a:ext cx="4775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67" y="3314700"/>
            <a:ext cx="351573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05800" cy="14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33500"/>
            <a:ext cx="4876800" cy="32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67" y="3314700"/>
            <a:ext cx="351573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0"/>
            <a:ext cx="776278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38300"/>
            <a:ext cx="5257800" cy="362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67" y="3314700"/>
            <a:ext cx="351573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7239000" cy="12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" y="1409701"/>
            <a:ext cx="458506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67" y="3314700"/>
            <a:ext cx="351573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409701"/>
            <a:ext cx="458506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0"/>
            <a:ext cx="7391400" cy="152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1200" cy="109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43100"/>
            <a:ext cx="6400800" cy="271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0"/>
            <a:ext cx="2667000" cy="233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595970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3688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252" y="0"/>
            <a:ext cx="309474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5900"/>
            <a:ext cx="6200775" cy="311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89260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857500"/>
            <a:ext cx="47371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"/>
            <a:ext cx="5486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71501"/>
            <a:ext cx="738092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"/>
            <a:ext cx="606843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5715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What is a tangent line?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943100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How does it look when we zoom in real close?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21300" cy="19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3886200" cy="447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This result is a function.</a:t>
            </a:r>
          </a:p>
          <a:p>
            <a:r>
              <a:rPr lang="en-US" dirty="0" smtClean="0"/>
              <a:t>By taking the derivative of a function (not just a point) the result is a function that can be used to find the derivative at ANY point in the original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247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23900"/>
            <a:ext cx="59467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0" y="876300"/>
            <a:ext cx="2921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3721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62600" cy="6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2500"/>
            <a:ext cx="5715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71500"/>
            <a:ext cx="3733800" cy="32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6934200" cy="4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"/>
            <a:ext cx="6858000" cy="426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3721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010400" cy="6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9604"/>
            <a:ext cx="5943600" cy="524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2254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4933576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71700"/>
            <a:ext cx="9144000" cy="8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945" y="495300"/>
            <a:ext cx="287605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Differentiability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6858000" cy="11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66900"/>
            <a:ext cx="6324600" cy="229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059613" cy="20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47900"/>
            <a:ext cx="300915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324100"/>
            <a:ext cx="2590800" cy="23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47700"/>
            <a:ext cx="4724400" cy="408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15400" cy="7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Differentiability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22963" cy="33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485899"/>
            <a:ext cx="5715000" cy="2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Differentiability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00100"/>
            <a:ext cx="85841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Pg 101 – 103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, 3ab, 13, 17, 18, </a:t>
            </a:r>
            <a:r>
              <a:rPr lang="en-US" dirty="0" smtClean="0"/>
              <a:t>25, 30, </a:t>
            </a:r>
            <a:r>
              <a:rPr lang="en-US" dirty="0" smtClean="0"/>
              <a:t>39-42, </a:t>
            </a:r>
            <a:r>
              <a:rPr lang="en-US" dirty="0" smtClean="0"/>
              <a:t>49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mtClean="0"/>
              <a:t>29, </a:t>
            </a:r>
            <a:r>
              <a:rPr lang="en-US" dirty="0" smtClean="0"/>
              <a:t>33, 53, 71,74, 77, 81, 90-92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"/>
            <a:ext cx="2133600" cy="8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333500"/>
            <a:ext cx="3048000" cy="76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324100"/>
            <a:ext cx="3657600" cy="125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4724400" cy="339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879" y="91263"/>
            <a:ext cx="3505200" cy="31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6" y="1524000"/>
            <a:ext cx="909884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4191000" cy="140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76500"/>
            <a:ext cx="39901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2560" y="2247900"/>
            <a:ext cx="39014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27164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81100"/>
            <a:ext cx="7924800" cy="349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9144000" cy="33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5334000" cy="1917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Adjust the viewing window on your calculator as necessary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67" y="0"/>
            <a:ext cx="351573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33700"/>
            <a:ext cx="8648700" cy="9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31619"/>
            <a:ext cx="5334000" cy="37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312</TotalTime>
  <Words>147</Words>
  <Application>Microsoft Office PowerPoint</Application>
  <PresentationFormat>On-screen Show (16:10)</PresentationFormat>
  <Paragraphs>80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Jeff01</vt:lpstr>
      <vt:lpstr>Calculus 2-1</vt:lpstr>
      <vt:lpstr>Derivatives</vt:lpstr>
      <vt:lpstr>Derivative</vt:lpstr>
      <vt:lpstr>Derivative</vt:lpstr>
      <vt:lpstr>Derivative</vt:lpstr>
      <vt:lpstr>Derivative</vt:lpstr>
      <vt:lpstr>Derivative</vt:lpstr>
      <vt:lpstr>Exploration</vt:lpstr>
      <vt:lpstr>Exploration</vt:lpstr>
      <vt:lpstr>Exploration</vt:lpstr>
      <vt:lpstr>Exploration</vt:lpstr>
      <vt:lpstr>Exploration</vt:lpstr>
      <vt:lpstr>Exploration</vt:lpstr>
      <vt:lpstr>Exploration</vt:lpstr>
      <vt:lpstr>Derivative</vt:lpstr>
      <vt:lpstr>Derivative</vt:lpstr>
      <vt:lpstr>Derivative</vt:lpstr>
      <vt:lpstr>Derivative</vt:lpstr>
      <vt:lpstr>Derivative</vt:lpstr>
      <vt:lpstr>Derivative</vt:lpstr>
      <vt:lpstr>Derivative</vt:lpstr>
      <vt:lpstr>Derivative</vt:lpstr>
      <vt:lpstr>Derivative</vt:lpstr>
      <vt:lpstr>Derivative</vt:lpstr>
      <vt:lpstr>Derivative</vt:lpstr>
      <vt:lpstr>Derivative</vt:lpstr>
      <vt:lpstr>Differentiability</vt:lpstr>
      <vt:lpstr>Differentiability</vt:lpstr>
      <vt:lpstr>Differentiability</vt:lpstr>
      <vt:lpstr>Differentiability</vt:lpstr>
      <vt:lpstr>Differentiability</vt:lpstr>
      <vt:lpstr>Derivative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– Graphs and Models</dc:title>
  <dc:creator>Jeff Fronius</dc:creator>
  <cp:lastModifiedBy>Jeff Fronius</cp:lastModifiedBy>
  <cp:revision>43</cp:revision>
  <dcterms:created xsi:type="dcterms:W3CDTF">2010-07-29T11:17:44Z</dcterms:created>
  <dcterms:modified xsi:type="dcterms:W3CDTF">2012-09-15T13:07:34Z</dcterms:modified>
</cp:coreProperties>
</file>