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2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8941A-F089-4513-A24F-7C27B35B3748}" type="datetimeFigureOut">
              <a:rPr lang="en-US" smtClean="0"/>
              <a:pPr/>
              <a:t>1/2/2013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3FD93-1CC1-4089-9E69-C2DFA37B6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3FD93-1CC1-4089-9E69-C2DFA37B658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0"/>
            <a:ext cx="8001000" cy="1066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1"/>
            <a:ext cx="77724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601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868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3716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86868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9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"/>
            <a:ext cx="3008313" cy="5285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Calculus 4-4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Fundamental Theorem of Calculus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Theorem of Calculus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7239000" cy="120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400"/>
            <a:ext cx="6311900" cy="258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133600"/>
            <a:ext cx="3124200" cy="3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Theorem of Calculus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008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1088" y="990600"/>
            <a:ext cx="5902912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Theorem of Calculus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74230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Theorem of Calculus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756650" cy="23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447800"/>
            <a:ext cx="3505200" cy="39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Theorem of Calculus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781800" cy="118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400"/>
            <a:ext cx="547250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524000"/>
            <a:ext cx="339872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Theorem of Calculus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8244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90600"/>
            <a:ext cx="4320277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219200"/>
            <a:ext cx="4343400" cy="435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Theorem of Calculus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52400"/>
            <a:ext cx="857534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71600"/>
            <a:ext cx="3581400" cy="71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Theorem of Calculus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37465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447800"/>
            <a:ext cx="40640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Theorem of Calculus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5800" cy="189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838200"/>
            <a:ext cx="6096000" cy="16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95600"/>
            <a:ext cx="6477000" cy="193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4753429"/>
            <a:ext cx="4419600" cy="210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Theorem of Calculus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05200" cy="170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143000"/>
            <a:ext cx="6248400" cy="306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9834" y="4495800"/>
            <a:ext cx="239145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495800"/>
            <a:ext cx="228929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4495800"/>
            <a:ext cx="231084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Theorem of Calculus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7" y="269836"/>
            <a:ext cx="8812213" cy="23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Theorem of Calculus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8839200" cy="238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Theorem of Calculus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75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752600"/>
            <a:ext cx="7848600" cy="144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Theorem of Calculus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228600"/>
            <a:ext cx="35292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0"/>
            <a:ext cx="6324600" cy="152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Theorem of Calculus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53200" cy="130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76400"/>
            <a:ext cx="71818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Theorem of Calculus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8153400" cy="548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7620000" cy="521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Theorem of Calculus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0"/>
            <a:ext cx="4038600" cy="79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Theorem of Calculus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4625609"/>
          </a:xfrm>
        </p:spPr>
        <p:txBody>
          <a:bodyPr/>
          <a:lstStyle/>
          <a:p>
            <a:r>
              <a:rPr lang="en-US" dirty="0" smtClean="0"/>
              <a:t>Homework</a:t>
            </a:r>
          </a:p>
          <a:p>
            <a:endParaRPr lang="en-US" dirty="0" smtClean="0"/>
          </a:p>
          <a:p>
            <a:r>
              <a:rPr lang="en-US" dirty="0" smtClean="0"/>
              <a:t>4-4 The Fundamental Theorem of Calculus</a:t>
            </a:r>
          </a:p>
          <a:p>
            <a:endParaRPr lang="en-US" dirty="0" smtClean="0"/>
          </a:p>
          <a:p>
            <a:r>
              <a:rPr lang="en-US" dirty="0" smtClean="0"/>
              <a:t>pg 284 – 285</a:t>
            </a:r>
          </a:p>
          <a:p>
            <a:pPr>
              <a:buNone/>
            </a:pPr>
            <a:r>
              <a:rPr lang="en-US" dirty="0" smtClean="0"/>
              <a:t>	5, 9, 13, 15, 20, 29, 35, 37, 40, 45, 49, 55-59, 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Theorem of Calculus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7162800" cy="558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Theorem of Calculus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5181600" cy="156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752600"/>
            <a:ext cx="7753350" cy="136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352800"/>
            <a:ext cx="755267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343400"/>
            <a:ext cx="5363491" cy="83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Theorem of Calculus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10619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19200"/>
            <a:ext cx="5029200" cy="278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Theorem of Calculus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05400" cy="251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667000"/>
            <a:ext cx="2819400" cy="80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038600"/>
            <a:ext cx="313689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Theorem of Calculus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67400" cy="130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624056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9929" y="0"/>
            <a:ext cx="292407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Theorem of Calculus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39000" cy="20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362200"/>
            <a:ext cx="4038600" cy="87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733800"/>
            <a:ext cx="6858000" cy="81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Theorem of Calculus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0907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399"/>
            <a:ext cx="6629400" cy="451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981200"/>
            <a:ext cx="3784600" cy="366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1526</TotalTime>
  <Words>144</Words>
  <Application>Microsoft Office PowerPoint</Application>
  <PresentationFormat>On-screen Show (4:3)</PresentationFormat>
  <Paragraphs>59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Jeff01</vt:lpstr>
      <vt:lpstr>Calculus 4-4</vt:lpstr>
      <vt:lpstr>Fundamental Theorem of Calculus</vt:lpstr>
      <vt:lpstr>Fundamental Theorem of Calculus</vt:lpstr>
      <vt:lpstr>Fundamental Theorem of Calculus</vt:lpstr>
      <vt:lpstr>Fundamental Theorem of Calculus</vt:lpstr>
      <vt:lpstr>Fundamental Theorem of Calculus</vt:lpstr>
      <vt:lpstr>Fundamental Theorem of Calculus</vt:lpstr>
      <vt:lpstr>Fundamental Theorem of Calculus</vt:lpstr>
      <vt:lpstr>Fundamental Theorem of Calculus</vt:lpstr>
      <vt:lpstr>Fundamental Theorem of Calculus</vt:lpstr>
      <vt:lpstr>Fundamental Theorem of Calculus</vt:lpstr>
      <vt:lpstr>Fundamental Theorem of Calculus</vt:lpstr>
      <vt:lpstr>Fundamental Theorem of Calculus</vt:lpstr>
      <vt:lpstr>Fundamental Theorem of Calculus</vt:lpstr>
      <vt:lpstr>Fundamental Theorem of Calculus</vt:lpstr>
      <vt:lpstr>Fundamental Theorem of Calculus</vt:lpstr>
      <vt:lpstr>Fundamental Theorem of Calculus</vt:lpstr>
      <vt:lpstr>Fundamental Theorem of Calculus</vt:lpstr>
      <vt:lpstr>Fundamental Theorem of Calculus</vt:lpstr>
      <vt:lpstr>Fundamental Theorem of Calculus</vt:lpstr>
      <vt:lpstr>Fundamental Theorem of Calculus</vt:lpstr>
      <vt:lpstr>Fundamental Theorem of Calculus</vt:lpstr>
      <vt:lpstr>Fundamental Theorem of Calculus</vt:lpstr>
      <vt:lpstr>Fundamental Theorem of Calculus</vt:lpstr>
      <vt:lpstr>Fundamental Theorem of Calculus</vt:lpstr>
      <vt:lpstr>Fundamental Theorem of Calculus</vt:lpstr>
    </vt:vector>
  </TitlesOfParts>
  <Company>Wall to Wall Stencils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– Graphs and Models</dc:title>
  <dc:creator>Jeff Fronius</dc:creator>
  <cp:lastModifiedBy>Jeff Fronius</cp:lastModifiedBy>
  <cp:revision>183</cp:revision>
  <dcterms:created xsi:type="dcterms:W3CDTF">2010-07-29T11:17:44Z</dcterms:created>
  <dcterms:modified xsi:type="dcterms:W3CDTF">2013-01-02T13:03:30Z</dcterms:modified>
</cp:coreProperties>
</file>