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93" r:id="rId6"/>
    <p:sldId id="260" r:id="rId7"/>
    <p:sldId id="262" r:id="rId8"/>
    <p:sldId id="263" r:id="rId9"/>
    <p:sldId id="264" r:id="rId10"/>
    <p:sldId id="261" r:id="rId11"/>
    <p:sldId id="28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7" r:id="rId26"/>
    <p:sldId id="279" r:id="rId27"/>
    <p:sldId id="281" r:id="rId28"/>
    <p:sldId id="280" r:id="rId29"/>
    <p:sldId id="282" r:id="rId30"/>
    <p:sldId id="283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66" y="-51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E98F4-5FF7-44FB-A5B2-B14807AA2AD5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11EC7-9F26-450F-9929-9C9D7068B2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1EC7-9F26-450F-9929-9C9D7068B24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826000"/>
            <a:ext cx="8001000" cy="889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95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53112" y="2424113"/>
            <a:ext cx="5715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0"/>
            <a:ext cx="86868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"/>
            <a:ext cx="8686800" cy="45085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1"/>
            <a:ext cx="7772400" cy="952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53112" y="2424113"/>
            <a:ext cx="5715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66700"/>
            <a:ext cx="42672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"/>
            <a:ext cx="42672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625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723900"/>
            <a:ext cx="4040188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1430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2" y="723900"/>
            <a:ext cx="4041775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46625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1539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4300"/>
            <a:ext cx="3008313" cy="44047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05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442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7000"/>
            <a:ext cx="8839200" cy="450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7625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2-4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"/>
            <a:ext cx="3848100" cy="33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723900"/>
            <a:ext cx="3372757" cy="46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485900"/>
            <a:ext cx="4994031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"/>
            <a:ext cx="3848100" cy="33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876300"/>
            <a:ext cx="2467610" cy="70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1181100"/>
            <a:ext cx="3733800" cy="279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315200" cy="105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33500"/>
            <a:ext cx="60013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1679" y="800100"/>
            <a:ext cx="326232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534566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Book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008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647700"/>
            <a:ext cx="6553201" cy="285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71500"/>
            <a:ext cx="2667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6435001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104900"/>
            <a:ext cx="7467600" cy="361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34566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Book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8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723899"/>
            <a:ext cx="6324600" cy="379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8001000" cy="455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338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"/>
            <a:ext cx="77724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315199" cy="115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09700"/>
            <a:ext cx="769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34566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Book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"/>
            <a:ext cx="8839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419255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71500"/>
            <a:ext cx="696232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190500"/>
            <a:ext cx="784860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"/>
            <a:ext cx="7554913" cy="223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079500"/>
            <a:ext cx="6818313" cy="81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476500"/>
            <a:ext cx="6602413" cy="106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0"/>
            <a:ext cx="7848601" cy="413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61025" y="1524000"/>
            <a:ext cx="6668459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2019300"/>
            <a:ext cx="7230013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56936" y="2730500"/>
            <a:ext cx="652807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84825" y="3492500"/>
            <a:ext cx="6668459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534566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Book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"/>
            <a:ext cx="8126413" cy="167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"/>
            <a:ext cx="3886200" cy="64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1" y="886433"/>
            <a:ext cx="5638799" cy="368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1778000"/>
            <a:ext cx="7239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2286000"/>
            <a:ext cx="72390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3048000"/>
            <a:ext cx="72390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3810000"/>
            <a:ext cx="7239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62500"/>
            <a:ext cx="8229600" cy="952500"/>
          </a:xfrm>
        </p:spPr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8723313" cy="445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599" y="1471083"/>
            <a:ext cx="8534400" cy="1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399" y="2550583"/>
            <a:ext cx="762000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599" y="3185583"/>
            <a:ext cx="72390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3848100"/>
            <a:ext cx="723900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534566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Book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66700"/>
            <a:ext cx="5270500" cy="44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7891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876300"/>
            <a:ext cx="8001000" cy="375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899"/>
            <a:ext cx="9144000" cy="299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"/>
            <a:ext cx="8153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09999" y="1701800"/>
            <a:ext cx="1752600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7999" y="1574800"/>
            <a:ext cx="17526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199" y="2273300"/>
            <a:ext cx="1752600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81799" y="2273300"/>
            <a:ext cx="1752600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09999" y="2717800"/>
            <a:ext cx="2590800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34199" y="2654300"/>
            <a:ext cx="1752600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3799" y="3162300"/>
            <a:ext cx="1752600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7999" y="3162300"/>
            <a:ext cx="1752600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534566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Book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14300"/>
            <a:ext cx="8000999" cy="240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14600" y="749300"/>
            <a:ext cx="6183761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1765300"/>
            <a:ext cx="6256511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90800" y="2146300"/>
            <a:ext cx="625651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534566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Book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"/>
            <a:ext cx="3860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723900"/>
            <a:ext cx="3200400" cy="250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"/>
            <a:ext cx="8278814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657600" y="841375"/>
            <a:ext cx="54864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57600" y="1158875"/>
            <a:ext cx="54864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57600" y="1539875"/>
            <a:ext cx="54864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1920875"/>
            <a:ext cx="54864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0" y="2301875"/>
            <a:ext cx="54864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534566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Book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33500"/>
            <a:ext cx="3937000" cy="42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032000"/>
            <a:ext cx="5778500" cy="197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8610600" cy="391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3400" y="1270001"/>
            <a:ext cx="7772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714501"/>
            <a:ext cx="777240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2413001"/>
            <a:ext cx="807720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3111501"/>
            <a:ext cx="7772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3556001"/>
            <a:ext cx="7772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534566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Book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419792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47700"/>
            <a:ext cx="811459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"/>
            <a:ext cx="784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40" y="0"/>
            <a:ext cx="898516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534566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Book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</a:p>
          <a:p>
            <a:endParaRPr lang="en-US" dirty="0" smtClean="0"/>
          </a:p>
          <a:p>
            <a:r>
              <a:rPr lang="en-US" dirty="0" smtClean="0"/>
              <a:t>pg 133 – 135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9, 15, 22, 29, 49, 53, 59, 63, 65, 67, 83, 84, 85, 86, 89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"/>
            <a:ext cx="6172200" cy="51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876300"/>
            <a:ext cx="6742113" cy="129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7543800" cy="17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476500"/>
            <a:ext cx="2362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3238500"/>
            <a:ext cx="1625600" cy="33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4000500"/>
            <a:ext cx="1727200" cy="42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1866900"/>
            <a:ext cx="28702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095500"/>
            <a:ext cx="2159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009900"/>
            <a:ext cx="2692400" cy="30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076700"/>
            <a:ext cx="2057400" cy="33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9100"/>
            <a:ext cx="9144000" cy="70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1409700"/>
            <a:ext cx="2857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"/>
            <a:ext cx="8768901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05400" cy="93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104900"/>
            <a:ext cx="7593013" cy="278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34566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Book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831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71500"/>
            <a:ext cx="7453313" cy="338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635</TotalTime>
  <Words>132</Words>
  <Application>Microsoft Office PowerPoint</Application>
  <PresentationFormat>On-screen Show (16:10)</PresentationFormat>
  <Paragraphs>93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Jeff01</vt:lpstr>
      <vt:lpstr>Calculus 2-4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</vt:vector>
  </TitlesOfParts>
  <Company>Wall to Wall Stencils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– Graphs and Models</dc:title>
  <dc:creator>Jeff Fronius</dc:creator>
  <cp:lastModifiedBy>Jeff Fronius</cp:lastModifiedBy>
  <cp:revision>77</cp:revision>
  <dcterms:created xsi:type="dcterms:W3CDTF">2010-07-29T11:17:44Z</dcterms:created>
  <dcterms:modified xsi:type="dcterms:W3CDTF">2012-09-17T23:22:48Z</dcterms:modified>
</cp:coreProperties>
</file>