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79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Resource Activities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color distribution of M&amp;Ms independent of the type of candy? Break open bags of </a:t>
            </a:r>
            <a:r>
              <a:rPr lang="en-US" dirty="0" smtClean="0"/>
              <a:t>plain and </a:t>
            </a:r>
            <a:r>
              <a:rPr lang="en-US" dirty="0" smtClean="0"/>
              <a:t>peanut M&amp;Ms and count the colors. Is the color distribution of M&amp;Ms independent of </a:t>
            </a:r>
            <a:r>
              <a:rPr lang="en-US" dirty="0" smtClean="0"/>
              <a:t>type of </a:t>
            </a:r>
            <a:r>
              <a:rPr lang="en-US" dirty="0" smtClean="0"/>
              <a:t>candy?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971800"/>
            <a:ext cx="7086600" cy="219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3800" b="1" dirty="0" smtClean="0">
                <a:solidFill>
                  <a:srgbClr val="0070C0"/>
                </a:solidFill>
              </a:rPr>
              <a:t>Race and the Death Penalty</a:t>
            </a:r>
          </a:p>
          <a:p>
            <a:pPr marL="0" indent="0">
              <a:buNone/>
            </a:pPr>
            <a:r>
              <a:rPr lang="en-US" dirty="0" smtClean="0"/>
              <a:t>In 1976 the Supreme Court ruled that the death penalty does not violate the U.S. Constitution’s </a:t>
            </a:r>
            <a:r>
              <a:rPr lang="en-US" dirty="0" smtClean="0"/>
              <a:t>ban on </a:t>
            </a:r>
            <a:r>
              <a:rPr lang="en-US" dirty="0" smtClean="0"/>
              <a:t>“cruel and unusual punishments”. Since then many states have passed capital </a:t>
            </a:r>
            <a:r>
              <a:rPr lang="en-US" dirty="0" smtClean="0"/>
              <a:t>punishment statutes</a:t>
            </a:r>
            <a:r>
              <a:rPr lang="en-US" dirty="0" smtClean="0"/>
              <a:t>, and over 500 convicted murderers have been executed nationwide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Capital </a:t>
            </a:r>
            <a:r>
              <a:rPr lang="en-US" dirty="0" smtClean="0"/>
              <a:t>punishment may be constitutional, but there continues to be a debate about whether or </a:t>
            </a:r>
            <a:r>
              <a:rPr lang="en-US" dirty="0" smtClean="0"/>
              <a:t>not it </a:t>
            </a:r>
            <a:r>
              <a:rPr lang="en-US" dirty="0" smtClean="0"/>
              <a:t>is fair. One of the major issues in this debate involves race – the race of both the defendant </a:t>
            </a:r>
            <a:r>
              <a:rPr lang="en-US" dirty="0" smtClean="0"/>
              <a:t>and the </a:t>
            </a:r>
            <a:r>
              <a:rPr lang="en-US" dirty="0" smtClean="0"/>
              <a:t>murder victim. The central question: is justice blind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 smtClean="0"/>
              <a:t>1998 the Death Penalty Information Center published </a:t>
            </a:r>
            <a:r>
              <a:rPr lang="en-US" i="1" dirty="0" smtClean="0"/>
              <a:t>The Death Penalty in Black and White, </a:t>
            </a:r>
            <a:r>
              <a:rPr lang="en-US" i="1" dirty="0" smtClean="0"/>
              <a:t>a </a:t>
            </a:r>
            <a:r>
              <a:rPr lang="en-US" dirty="0" smtClean="0"/>
              <a:t>study </a:t>
            </a:r>
            <a:r>
              <a:rPr lang="en-US" dirty="0" smtClean="0"/>
              <a:t>examining the sentences following 667 murder convictions in Philadelphia courts </a:t>
            </a:r>
            <a:r>
              <a:rPr lang="en-US" dirty="0" smtClean="0"/>
              <a:t>between 1983 </a:t>
            </a:r>
            <a:r>
              <a:rPr lang="en-US" dirty="0" smtClean="0"/>
              <a:t>and 1993. This 3-way table shows how many death sentences were given among all </a:t>
            </a:r>
            <a:r>
              <a:rPr lang="en-US" dirty="0" smtClean="0"/>
              <a:t>the murder </a:t>
            </a:r>
            <a:r>
              <a:rPr lang="en-US" dirty="0" smtClean="0"/>
              <a:t>convictions.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600" b="1" dirty="0" smtClean="0">
                <a:solidFill>
                  <a:srgbClr val="0070C0"/>
                </a:solidFill>
              </a:rPr>
              <a:t>Race and the Death Penalty</a:t>
            </a:r>
          </a:p>
          <a:p>
            <a:pPr marL="0" indent="0">
              <a:buNone/>
            </a:pPr>
            <a:r>
              <a:rPr lang="en-US" sz="1400" dirty="0" smtClean="0"/>
              <a:t>In 1976 the Supreme Court ruled that the death penalty does not violate the U.S. Constitution’s </a:t>
            </a:r>
            <a:r>
              <a:rPr lang="en-US" sz="1400" dirty="0" smtClean="0"/>
              <a:t>ban on </a:t>
            </a:r>
            <a:r>
              <a:rPr lang="en-US" sz="1400" dirty="0" smtClean="0"/>
              <a:t>“cruel and unusual punishments”. Since then many states have passed capital </a:t>
            </a:r>
            <a:r>
              <a:rPr lang="en-US" sz="1400" dirty="0" smtClean="0"/>
              <a:t>punishment statutes</a:t>
            </a:r>
            <a:r>
              <a:rPr lang="en-US" sz="1400" dirty="0" smtClean="0"/>
              <a:t>, and over 500 convicted murderers have been executed nationwide</a:t>
            </a:r>
            <a:r>
              <a:rPr lang="en-US" sz="1400" dirty="0" smtClean="0"/>
              <a:t>.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Capital </a:t>
            </a:r>
            <a:r>
              <a:rPr lang="en-US" sz="1400" dirty="0" smtClean="0"/>
              <a:t>punishment may be constitutional, but there continues to be a debate about whether or </a:t>
            </a:r>
            <a:r>
              <a:rPr lang="en-US" sz="1400" dirty="0" smtClean="0"/>
              <a:t>not it </a:t>
            </a:r>
            <a:r>
              <a:rPr lang="en-US" sz="1400" dirty="0" smtClean="0"/>
              <a:t>is fair. One of the major issues in this debate involves race – the race of both the defendant </a:t>
            </a:r>
            <a:r>
              <a:rPr lang="en-US" sz="1400" dirty="0" smtClean="0"/>
              <a:t>and the </a:t>
            </a:r>
            <a:r>
              <a:rPr lang="en-US" sz="1400" dirty="0" smtClean="0"/>
              <a:t>murder victim. The central question: is justice blind</a:t>
            </a:r>
            <a:r>
              <a:rPr lang="en-US" sz="1400" dirty="0" smtClean="0"/>
              <a:t>?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In </a:t>
            </a:r>
            <a:r>
              <a:rPr lang="en-US" sz="1400" dirty="0" smtClean="0"/>
              <a:t>1998 the Death Penalty Information Center published </a:t>
            </a:r>
            <a:r>
              <a:rPr lang="en-US" sz="1400" i="1" dirty="0" smtClean="0"/>
              <a:t>The Death Penalty in Black and White, </a:t>
            </a:r>
            <a:r>
              <a:rPr lang="en-US" sz="1400" i="1" dirty="0" smtClean="0"/>
              <a:t>a </a:t>
            </a:r>
            <a:r>
              <a:rPr lang="en-US" sz="1400" dirty="0" smtClean="0"/>
              <a:t>study </a:t>
            </a:r>
            <a:r>
              <a:rPr lang="en-US" sz="1400" dirty="0" smtClean="0"/>
              <a:t>examining the sentences following 667 murder convictions in Philadelphia courts </a:t>
            </a:r>
            <a:r>
              <a:rPr lang="en-US" sz="1400" dirty="0" smtClean="0"/>
              <a:t>between 1983 </a:t>
            </a:r>
            <a:r>
              <a:rPr lang="en-US" sz="1400" dirty="0" smtClean="0"/>
              <a:t>and 1993. This 3-way table shows how many death sentences were given among all </a:t>
            </a:r>
            <a:r>
              <a:rPr lang="en-US" sz="1400" dirty="0" smtClean="0"/>
              <a:t>the murder </a:t>
            </a:r>
            <a:r>
              <a:rPr lang="en-US" sz="1400" dirty="0" smtClean="0"/>
              <a:t>convictions.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200400"/>
            <a:ext cx="681831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743200"/>
            <a:ext cx="4191000" cy="15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686800" cy="541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600" b="1" dirty="0" smtClean="0">
                <a:solidFill>
                  <a:srgbClr val="0070C0"/>
                </a:solidFill>
              </a:rPr>
              <a:t>Race and the Death Penalty</a:t>
            </a:r>
          </a:p>
          <a:p>
            <a:pPr marL="0" indent="0">
              <a:buNone/>
            </a:pPr>
            <a:r>
              <a:rPr lang="en-US" sz="1400" dirty="0" smtClean="0"/>
              <a:t>In 1976 the Supreme Court ruled that the death penalty does not violate the U.S. Constitution’s </a:t>
            </a:r>
            <a:r>
              <a:rPr lang="en-US" sz="1400" dirty="0" smtClean="0"/>
              <a:t>ban on </a:t>
            </a:r>
            <a:r>
              <a:rPr lang="en-US" sz="1400" dirty="0" smtClean="0"/>
              <a:t>“cruel and unusual punishments”. Since then many states have passed capital </a:t>
            </a:r>
            <a:r>
              <a:rPr lang="en-US" sz="1400" dirty="0" smtClean="0"/>
              <a:t>punishment statutes</a:t>
            </a:r>
            <a:r>
              <a:rPr lang="en-US" sz="1400" dirty="0" smtClean="0"/>
              <a:t>, and over 500 convicted murderers have been executed nationwide</a:t>
            </a:r>
            <a:r>
              <a:rPr lang="en-US" sz="1400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Capital </a:t>
            </a:r>
            <a:r>
              <a:rPr lang="en-US" sz="1400" dirty="0" smtClean="0"/>
              <a:t>punishment may be constitutional, but there continues to be a debate about whether or </a:t>
            </a:r>
            <a:r>
              <a:rPr lang="en-US" sz="1400" dirty="0" smtClean="0"/>
              <a:t>not it </a:t>
            </a:r>
            <a:r>
              <a:rPr lang="en-US" sz="1400" dirty="0" smtClean="0"/>
              <a:t>is fair. One of the major issues in this debate involves race – the race of both the defendant </a:t>
            </a:r>
            <a:r>
              <a:rPr lang="en-US" sz="1400" dirty="0" smtClean="0"/>
              <a:t>and the </a:t>
            </a:r>
            <a:r>
              <a:rPr lang="en-US" sz="1400" dirty="0" smtClean="0"/>
              <a:t>murder victim. The central question: is justice blind</a:t>
            </a:r>
            <a:r>
              <a:rPr lang="en-US" sz="1400" dirty="0" smtClean="0"/>
              <a:t>? 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In </a:t>
            </a:r>
            <a:r>
              <a:rPr lang="en-US" sz="1400" dirty="0" smtClean="0"/>
              <a:t>1998 the Death Penalty Information Center published </a:t>
            </a:r>
            <a:r>
              <a:rPr lang="en-US" sz="1400" i="1" dirty="0" smtClean="0"/>
              <a:t>The Death Penalty in Black and White, </a:t>
            </a:r>
            <a:r>
              <a:rPr lang="en-US" sz="1400" i="1" dirty="0" smtClean="0"/>
              <a:t>a </a:t>
            </a:r>
            <a:r>
              <a:rPr lang="en-US" sz="1400" dirty="0" smtClean="0"/>
              <a:t>study </a:t>
            </a:r>
            <a:r>
              <a:rPr lang="en-US" sz="1400" dirty="0" smtClean="0"/>
              <a:t>examining the sentences following 667 murder convictions in Philadelphia courts </a:t>
            </a:r>
            <a:r>
              <a:rPr lang="en-US" sz="1400" dirty="0" smtClean="0"/>
              <a:t>between 1983 </a:t>
            </a:r>
            <a:r>
              <a:rPr lang="en-US" sz="1400" dirty="0" smtClean="0"/>
              <a:t>and 1993. This 3-way table shows how many death sentences were given among all </a:t>
            </a:r>
            <a:r>
              <a:rPr lang="en-US" sz="1400" dirty="0" smtClean="0"/>
              <a:t>the murder </a:t>
            </a:r>
            <a:r>
              <a:rPr lang="en-US" sz="1400" dirty="0" smtClean="0"/>
              <a:t>convictions.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191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Is our system of justice colorblind in the administration of the death penalty? Based upon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 above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information, write a newspaper article discussing the association between race and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death sentences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 the United States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(Don’t forget: the best analyses of data usually combine visual, numerical, and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verbal descriptions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Assignment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677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Assignment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991600" cy="478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1569</TotalTime>
  <Words>559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Jeff01</vt:lpstr>
      <vt:lpstr>Statistics 3</vt:lpstr>
      <vt:lpstr>Activity</vt:lpstr>
      <vt:lpstr>Writing Assignment</vt:lpstr>
      <vt:lpstr>Writing Assignment</vt:lpstr>
      <vt:lpstr>Writing Assignment</vt:lpstr>
      <vt:lpstr>Writing Assignment</vt:lpstr>
      <vt:lpstr>Writing Assignment</vt:lpstr>
    </vt:vector>
  </TitlesOfParts>
  <Company>Wall to Wall Stencils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3</dc:title>
  <dc:creator>Jeff Fronius</dc:creator>
  <cp:lastModifiedBy>Jeff Fronius</cp:lastModifiedBy>
  <cp:revision>14</cp:revision>
  <dcterms:created xsi:type="dcterms:W3CDTF">2013-08-05T10:33:19Z</dcterms:created>
  <dcterms:modified xsi:type="dcterms:W3CDTF">2013-08-10T17:03:20Z</dcterms:modified>
</cp:coreProperties>
</file>