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0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645A42-F998-4B1F-A83D-7D5026FFC1F1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A122A-CF4E-4BE4-A9FC-69FCDE2B9D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43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791200"/>
            <a:ext cx="8001000" cy="10668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2179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2179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4102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1"/>
            <a:ext cx="7772400" cy="11430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6012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1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8680"/>
            <a:ext cx="4040188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37161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1" y="868680"/>
            <a:ext cx="4041775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959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4984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37160"/>
            <a:ext cx="3008313" cy="52857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486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28600"/>
            <a:ext cx="5486400" cy="49377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60531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2400"/>
            <a:ext cx="88392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7150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Pages 566 – 573</a:t>
            </a:r>
          </a:p>
          <a:p>
            <a:endParaRPr lang="en-US" dirty="0" smtClean="0"/>
          </a:p>
          <a:p>
            <a:r>
              <a:rPr lang="en-US" dirty="0" smtClean="0"/>
              <a:t>1, 3, 4, 7, 14, 19, 21, 22, 25, 32, 33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1056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1056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1056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1056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1056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1056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7950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1056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1056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1056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1056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1056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1056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1056202"/>
      </p:ext>
    </p:extLst>
  </p:cSld>
  <p:clrMapOvr>
    <a:masterClrMapping/>
  </p:clrMapOvr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3167</TotalTime>
  <Words>26</Words>
  <Application>Microsoft Office PowerPoint</Application>
  <PresentationFormat>On-screen Show (4:3)</PresentationFormat>
  <Paragraphs>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Jeff01</vt:lpstr>
      <vt:lpstr>Homework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Wall to Wall Stencils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23</dc:title>
  <dc:creator>Jeff Fronius</dc:creator>
  <cp:lastModifiedBy>Jeff Fronius</cp:lastModifiedBy>
  <cp:revision>19</cp:revision>
  <dcterms:created xsi:type="dcterms:W3CDTF">2014-03-02T23:16:09Z</dcterms:created>
  <dcterms:modified xsi:type="dcterms:W3CDTF">2014-03-12T11:27:12Z</dcterms:modified>
</cp:coreProperties>
</file>