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345" r:id="rId2"/>
    <p:sldId id="346" r:id="rId3"/>
    <p:sldId id="347" r:id="rId4"/>
    <p:sldId id="348" r:id="rId5"/>
    <p:sldId id="350" r:id="rId6"/>
    <p:sldId id="349" r:id="rId7"/>
    <p:sldId id="351" r:id="rId8"/>
    <p:sldId id="352" r:id="rId9"/>
    <p:sldId id="353" r:id="rId10"/>
    <p:sldId id="361" r:id="rId11"/>
    <p:sldId id="362" r:id="rId12"/>
    <p:sldId id="363" r:id="rId13"/>
    <p:sldId id="364" r:id="rId14"/>
    <p:sldId id="326" r:id="rId15"/>
    <p:sldId id="330" r:id="rId16"/>
    <p:sldId id="355" r:id="rId17"/>
    <p:sldId id="356" r:id="rId18"/>
    <p:sldId id="357" r:id="rId19"/>
    <p:sldId id="358" r:id="rId20"/>
    <p:sldId id="359" r:id="rId21"/>
    <p:sldId id="331" r:id="rId22"/>
    <p:sldId id="36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C5"/>
    <a:srgbClr val="CCFFFF"/>
    <a:srgbClr val="FFFFCC"/>
    <a:srgbClr val="CCFFCC"/>
    <a:srgbClr val="9999FF"/>
    <a:srgbClr val="FF99CC"/>
    <a:srgbClr val="990000"/>
    <a:srgbClr val="FF99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728" autoAdjust="0"/>
  </p:normalViewPr>
  <p:slideViewPr>
    <p:cSldViewPr>
      <p:cViewPr>
        <p:scale>
          <a:sx n="66" d="100"/>
          <a:sy n="66" d="100"/>
        </p:scale>
        <p:origin x="-1698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39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MA06-284-48-2603</a:t>
            </a:r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Page b.3.7.c.</a:t>
            </a:r>
            <a:fld id="{0701CAD8-BC98-4486-AF92-6034A4ABC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D99F7-1177-4C5C-AF7C-A217278A4973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9C708-187F-42B8-885E-78BE0598E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9C708-187F-42B8-885E-78BE0598EC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Geometry 8-3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Proving Triangles Similar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14400"/>
            <a:ext cx="2057400" cy="268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7863" y="2667000"/>
            <a:ext cx="3006137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990599"/>
            <a:ext cx="6553200" cy="109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343400"/>
            <a:ext cx="5816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81200"/>
            <a:ext cx="44577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00544" y="2819400"/>
            <a:ext cx="324345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838200"/>
            <a:ext cx="6019800" cy="153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495801"/>
            <a:ext cx="5867400" cy="101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4319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85800"/>
            <a:ext cx="38227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4789" y="2971800"/>
            <a:ext cx="3509211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3429000"/>
            <a:ext cx="914400" cy="131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1447800"/>
            <a:ext cx="800100" cy="109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3276600" cy="318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34319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3525" y="2819400"/>
            <a:ext cx="38004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3886200"/>
            <a:ext cx="876300" cy="122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1371600"/>
            <a:ext cx="7874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761999"/>
            <a:ext cx="5715000" cy="51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371600"/>
            <a:ext cx="772529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199"/>
            <a:ext cx="6629400" cy="598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9" y="1676400"/>
            <a:ext cx="8886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838200"/>
            <a:ext cx="6553200" cy="552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0"/>
            <a:ext cx="8229600" cy="111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590800"/>
            <a:ext cx="8229600" cy="28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8599"/>
            <a:ext cx="5257800" cy="608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14400"/>
            <a:ext cx="843534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81000"/>
            <a:ext cx="5638800" cy="627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04800"/>
            <a:ext cx="6400800" cy="634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88268"/>
            <a:ext cx="5562600" cy="646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8600"/>
            <a:ext cx="5257800" cy="661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609600"/>
            <a:ext cx="639849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752599"/>
            <a:ext cx="6400800" cy="495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Similarity Exploration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Get your supplies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- Protractor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- Ruler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7766"/>
            <a:ext cx="5562600" cy="641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4600223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86881" y="4648200"/>
            <a:ext cx="495711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Homework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Pages 436 – 438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5 – 19 odd, 25, 27, 31, 33, 51, 53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Honors Homework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Pages 436 – 438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5 – 19 odd, 25, 27, 31, 33, 44, 51, 53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Similarity Exploration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Draw any triangle ABC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447800" y="2057400"/>
            <a:ext cx="2895600" cy="2209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343400" y="2057400"/>
            <a:ext cx="3505200" cy="3124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4267200"/>
            <a:ext cx="6400800" cy="914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8600" y="14478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4800" y="4800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9624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Similarity Exploration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9831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Draw a second triangle DEF with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81200" y="2362200"/>
            <a:ext cx="2895600" cy="2209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876800" y="2362200"/>
            <a:ext cx="3505200" cy="3124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4572000"/>
            <a:ext cx="6400800" cy="914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175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58200" y="51054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2672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63253" y="2118219"/>
            <a:ext cx="1928753" cy="160159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792007" y="2118219"/>
            <a:ext cx="2334807" cy="22643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3253" y="3719814"/>
            <a:ext cx="4263560" cy="66272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88980" y="16764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77570" y="410640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49890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990600"/>
            <a:ext cx="4533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Similarity Exploration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9831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is true of angles C and F?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5000" y="2438400"/>
            <a:ext cx="2895600" cy="2209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800600" y="2438400"/>
            <a:ext cx="3505200" cy="3124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4648200"/>
            <a:ext cx="6400800" cy="914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18288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0" y="5181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43434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87053" y="2194419"/>
            <a:ext cx="1928753" cy="160159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715807" y="2194419"/>
            <a:ext cx="2334807" cy="22643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7053" y="3796014"/>
            <a:ext cx="4263560" cy="66272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2780" y="175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1370" y="418260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357510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77000" y="9906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They are congruent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Similarity Exploration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983163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Measure the side lengths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32393" y="2377581"/>
            <a:ext cx="2895600" cy="2209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827993" y="2377581"/>
            <a:ext cx="3505200" cy="3124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32393" y="4587381"/>
            <a:ext cx="6400800" cy="914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3193" y="176798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09393" y="512078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22793" y="428258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14446" y="2133600"/>
            <a:ext cx="1928753" cy="160159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743200" y="2133600"/>
            <a:ext cx="2334807" cy="22643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4446" y="3735195"/>
            <a:ext cx="4263560" cy="66272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40173" y="169178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28763" y="4121787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8393" y="351428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8993" y="929781"/>
            <a:ext cx="33760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6961593" y="199658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Yes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0"/>
            <a:ext cx="8534400" cy="2057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638800"/>
            <a:ext cx="8229600" cy="14176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 – A Similarity </a:t>
            </a:r>
            <a:r>
              <a:rPr lang="en-US" dirty="0" smtClean="0">
                <a:solidFill>
                  <a:srgbClr val="FFFF00"/>
                </a:solidFill>
              </a:rPr>
              <a:t>Postulate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dirty="0" smtClean="0">
                <a:solidFill>
                  <a:srgbClr val="FFFFCC"/>
                </a:solidFill>
              </a:rPr>
              <a:t>If two angles of one triangle are congruent to two angles of another triangle, then the triangles are similar</a:t>
            </a:r>
            <a:endParaRPr lang="en-US" dirty="0">
              <a:solidFill>
                <a:srgbClr val="FFFFCC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032347" y="2524780"/>
            <a:ext cx="2895600" cy="22098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927947" y="2524780"/>
            <a:ext cx="3505200" cy="3124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2347" y="4734580"/>
            <a:ext cx="6400800" cy="914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05400" y="22098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9347" y="52679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2747" y="44297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914400" y="2280799"/>
            <a:ext cx="1928753" cy="160159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843154" y="2280799"/>
            <a:ext cx="2334807" cy="22643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14400" y="3882394"/>
            <a:ext cx="4263560" cy="66272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2133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8717" y="426898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347" y="366148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534400" cy="2057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0362"/>
            <a:ext cx="8229600" cy="14176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SSS </a:t>
            </a:r>
            <a:r>
              <a:rPr lang="en-US" dirty="0" smtClean="0">
                <a:solidFill>
                  <a:srgbClr val="FFFF00"/>
                </a:solidFill>
              </a:rPr>
              <a:t>Similarity Theorem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1676400"/>
          </a:xfrm>
        </p:spPr>
        <p:txBody>
          <a:bodyPr/>
          <a:lstStyle/>
          <a:p>
            <a:r>
              <a:rPr lang="en-US" dirty="0" smtClean="0">
                <a:solidFill>
                  <a:srgbClr val="FFFFCC"/>
                </a:solidFill>
              </a:rPr>
              <a:t>If three sides of one triangle are proportional to three sides of another triangle, then the triangles are similar</a:t>
            </a: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534400" cy="2514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0362"/>
            <a:ext cx="8229600" cy="14176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SAS Similarity </a:t>
            </a:r>
            <a:r>
              <a:rPr lang="en-US" dirty="0" smtClean="0">
                <a:solidFill>
                  <a:srgbClr val="FFFF00"/>
                </a:solidFill>
              </a:rPr>
              <a:t>Theorem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167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CC"/>
                </a:solidFill>
              </a:rPr>
              <a:t>If two sides of one triangle are proportional to two sides of another triangle, and the included angles are congruent, then the triangles are similar</a:t>
            </a: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16166</TotalTime>
  <Words>221</Words>
  <Application>Microsoft Office PowerPoint</Application>
  <PresentationFormat>On-screen Show (4:3)</PresentationFormat>
  <Paragraphs>88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Jeff01</vt:lpstr>
      <vt:lpstr>Geometry 8-3</vt:lpstr>
      <vt:lpstr>Similarity Exploration</vt:lpstr>
      <vt:lpstr>Similarity Exploration</vt:lpstr>
      <vt:lpstr>Similarity Exploration</vt:lpstr>
      <vt:lpstr>Similarity Exploration</vt:lpstr>
      <vt:lpstr>Similarity Exploration</vt:lpstr>
      <vt:lpstr>A – A Similarity Postulate</vt:lpstr>
      <vt:lpstr>SSS Similarity Theorem</vt:lpstr>
      <vt:lpstr>SAS Similarity Theorem</vt:lpstr>
      <vt:lpstr>Practice</vt:lpstr>
      <vt:lpstr>Practice</vt:lpstr>
      <vt:lpstr>Practice</vt:lpstr>
      <vt:lpstr>Practice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Homework</vt:lpstr>
      <vt:lpstr>Honors Homework</vt:lpstr>
    </vt:vector>
  </TitlesOfParts>
  <Company>TC Howe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Exercises</dc:title>
  <dc:creator>Jeff Fronius</dc:creator>
  <cp:lastModifiedBy>Jeff Fronius</cp:lastModifiedBy>
  <cp:revision>376</cp:revision>
  <dcterms:created xsi:type="dcterms:W3CDTF">2005-11-10T01:06:51Z</dcterms:created>
  <dcterms:modified xsi:type="dcterms:W3CDTF">2013-01-19T15:48:26Z</dcterms:modified>
</cp:coreProperties>
</file>