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76" r:id="rId11"/>
    <p:sldId id="277" r:id="rId12"/>
    <p:sldId id="278" r:id="rId13"/>
    <p:sldId id="279" r:id="rId14"/>
    <p:sldId id="28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CCFF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C376B0-744B-4065-9E35-B512B6A5D92C}" type="datetimeFigureOut">
              <a:rPr lang="en-US" smtClean="0"/>
              <a:t>12/1/2012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D8DB8-0ECC-4C0A-A61D-BAB0D62437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8DB8-0ECC-4C0A-A61D-BAB0D624379F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5791200"/>
            <a:ext cx="8001000" cy="10668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5146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2179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2179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0"/>
            <a:ext cx="8686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4102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715001"/>
            <a:ext cx="7772400" cy="11430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6012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281612" y="2995613"/>
            <a:ext cx="6858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20040"/>
            <a:ext cx="4267200" cy="47853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7150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1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8680"/>
            <a:ext cx="4040188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37161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1" y="868680"/>
            <a:ext cx="4041775" cy="4572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59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49847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7160"/>
            <a:ext cx="3008313" cy="52857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28600"/>
            <a:ext cx="5486400" cy="49377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60531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524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7150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Geometry 6-x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five line segments in a circular path to create a star as shown.</a:t>
            </a:r>
          </a:p>
          <a:p>
            <a:endParaRPr lang="en-US" dirty="0" smtClean="0"/>
          </a:p>
          <a:p>
            <a:r>
              <a:rPr lang="en-US" dirty="0" smtClean="0"/>
              <a:t>Menu &gt; 7 &gt; 5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1" y="2743200"/>
            <a:ext cx="4800600" cy="830997"/>
          </a:xfrm>
          <a:prstGeom prst="rect">
            <a:avLst/>
          </a:prstGeom>
          <a:solidFill>
            <a:srgbClr val="CCFF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To name a point, type a letter immediately after creating the point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" y="4191000"/>
            <a:ext cx="3581400" cy="1200329"/>
          </a:xfrm>
          <a:prstGeom prst="rect">
            <a:avLst/>
          </a:prstGeom>
          <a:solidFill>
            <a:srgbClr val="CCFF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Start each successive line at the same point where the previous line ended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2392" y="1295400"/>
            <a:ext cx="3511296" cy="3657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all of the angles of the points of the star</a:t>
            </a:r>
          </a:p>
          <a:p>
            <a:endParaRPr lang="en-US" dirty="0" smtClean="0"/>
          </a:p>
          <a:p>
            <a:r>
              <a:rPr lang="en-US" dirty="0" smtClean="0"/>
              <a:t>Menu &gt; 8 &gt; 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200400"/>
            <a:ext cx="3581400" cy="1938992"/>
          </a:xfrm>
          <a:prstGeom prst="rect">
            <a:avLst/>
          </a:prstGeom>
          <a:solidFill>
            <a:srgbClr val="CCFF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Click through three points in order and the angle measurement will be automatically placed near the vertex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524000"/>
            <a:ext cx="4245429" cy="365760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text to the screen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a+b+c+d+e+f+g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Menu &gt; 1 &gt; 6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4293850" cy="401955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276600" y="4953000"/>
            <a:ext cx="3200400" cy="762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up the five angle measures</a:t>
            </a:r>
          </a:p>
          <a:p>
            <a:endParaRPr lang="en-US" dirty="0" smtClean="0"/>
          </a:p>
          <a:p>
            <a:r>
              <a:rPr lang="en-US" dirty="0" smtClean="0"/>
              <a:t>Menu &gt; 1 &gt; 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3581400" cy="1938992"/>
          </a:xfrm>
          <a:prstGeom prst="rect">
            <a:avLst/>
          </a:prstGeom>
          <a:solidFill>
            <a:srgbClr val="CCFF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After selecting “8” calculate, select the text, then select each angle in succession as prompted on the screen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295400"/>
            <a:ext cx="4293850" cy="4019550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 the shape of the star to see if the total changes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1066800"/>
            <a:ext cx="4063769" cy="4321964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you drag a vertex until you no longer have a star, but rather a concave polygon?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 new Geometry file on your calculator</a:t>
            </a:r>
          </a:p>
          <a:p>
            <a:endParaRPr lang="en-US" dirty="0" smtClean="0"/>
          </a:p>
          <a:p>
            <a:r>
              <a:rPr lang="en-US" dirty="0" smtClean="0"/>
              <a:t>Home</a:t>
            </a:r>
          </a:p>
          <a:p>
            <a:r>
              <a:rPr lang="en-US" dirty="0" smtClean="0"/>
              <a:t>1 &gt; No &gt; 3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1" y="838199"/>
            <a:ext cx="2362200" cy="479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five line segments in a circular path to create a star as shown.</a:t>
            </a:r>
          </a:p>
          <a:p>
            <a:endParaRPr lang="en-US" dirty="0" smtClean="0"/>
          </a:p>
          <a:p>
            <a:r>
              <a:rPr lang="en-US" dirty="0" smtClean="0"/>
              <a:t>Menu &gt; 7 &gt; 5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1066800"/>
            <a:ext cx="3782105" cy="38862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1" y="2743200"/>
            <a:ext cx="4800600" cy="830997"/>
          </a:xfrm>
          <a:prstGeom prst="rect">
            <a:avLst/>
          </a:prstGeom>
          <a:solidFill>
            <a:srgbClr val="CCCC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To name a point, type a letter immediately after creating the point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4191000"/>
            <a:ext cx="3581400" cy="1200329"/>
          </a:xfrm>
          <a:prstGeom prst="rect">
            <a:avLst/>
          </a:prstGeom>
          <a:solidFill>
            <a:srgbClr val="CCCC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Start each successive line at the same point where the previous line ended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all of the angles of the points of the star</a:t>
            </a:r>
          </a:p>
          <a:p>
            <a:endParaRPr lang="en-US" dirty="0" smtClean="0"/>
          </a:p>
          <a:p>
            <a:r>
              <a:rPr lang="en-US" dirty="0" smtClean="0"/>
              <a:t>Menu &gt; 8 &gt; 4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3944896" cy="31877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81000" y="3200400"/>
            <a:ext cx="3581400" cy="1938992"/>
          </a:xfrm>
          <a:prstGeom prst="rect">
            <a:avLst/>
          </a:prstGeom>
          <a:solidFill>
            <a:srgbClr val="CCCC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Click through three points in order and the angle measurement will be automatically placed near the vertex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the following text to the screen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a+b+c+d+e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Menu &gt; 1 &gt; 6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4059689" cy="40386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3276600" y="4953000"/>
            <a:ext cx="3200400" cy="7620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up the five angle measures</a:t>
            </a:r>
          </a:p>
          <a:p>
            <a:endParaRPr lang="en-US" dirty="0" smtClean="0"/>
          </a:p>
          <a:p>
            <a:r>
              <a:rPr lang="en-US" dirty="0" smtClean="0"/>
              <a:t>Menu &gt; 1 &gt; 8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743200"/>
            <a:ext cx="3581400" cy="1938992"/>
          </a:xfrm>
          <a:prstGeom prst="rect">
            <a:avLst/>
          </a:prstGeom>
          <a:solidFill>
            <a:srgbClr val="CCCCFF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After selecting “8” calculate, select the text, then select each angle in succession as prompted on the screen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143000"/>
            <a:ext cx="4059689" cy="40386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 the shape of the star to see if the total changes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1295400"/>
            <a:ext cx="4440744" cy="39497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Repeat the same steps to create a seven pointed star, and add up its angles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447800"/>
            <a:ext cx="3828288" cy="39878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Polygon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 new Geometry page on your calculator</a:t>
            </a:r>
          </a:p>
          <a:p>
            <a:endParaRPr lang="en-US" dirty="0" smtClean="0"/>
          </a:p>
          <a:p>
            <a:r>
              <a:rPr lang="en-US" dirty="0" err="1" smtClean="0"/>
              <a:t>Cntrl</a:t>
            </a:r>
            <a:r>
              <a:rPr lang="en-US" dirty="0" smtClean="0"/>
              <a:t> Up arrow</a:t>
            </a:r>
          </a:p>
          <a:p>
            <a:r>
              <a:rPr lang="en-US" dirty="0" err="1" smtClean="0"/>
              <a:t>Cntrl</a:t>
            </a:r>
            <a:r>
              <a:rPr lang="en-US" dirty="0" smtClean="0"/>
              <a:t> &gt; Home &gt; 4 &gt; 2 </a:t>
            </a:r>
          </a:p>
          <a:p>
            <a:r>
              <a:rPr lang="en-US" dirty="0" smtClean="0"/>
              <a:t>Enter &gt; Menu &gt; 3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1" y="838199"/>
            <a:ext cx="2362200" cy="4798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40</TotalTime>
  <Words>383</Words>
  <Application>Microsoft Office PowerPoint</Application>
  <PresentationFormat>On-screen Show (4:3)</PresentationFormat>
  <Paragraphs>78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Jeff01</vt:lpstr>
      <vt:lpstr>Geometry 6-x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  <vt:lpstr>Star Polygon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7-x2</dc:title>
  <dc:creator>Jeff Fronius</dc:creator>
  <cp:lastModifiedBy>Jeff Fronius</cp:lastModifiedBy>
  <cp:revision>5</cp:revision>
  <dcterms:created xsi:type="dcterms:W3CDTF">2012-12-02T01:18:06Z</dcterms:created>
  <dcterms:modified xsi:type="dcterms:W3CDTF">2012-12-02T01:58:11Z</dcterms:modified>
</cp:coreProperties>
</file>