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0"/>
  </p:notesMasterIdLst>
  <p:sldIdLst>
    <p:sldId id="335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6" r:id="rId13"/>
    <p:sldId id="332" r:id="rId14"/>
    <p:sldId id="333" r:id="rId15"/>
    <p:sldId id="337" r:id="rId16"/>
    <p:sldId id="334" r:id="rId17"/>
    <p:sldId id="338" r:id="rId18"/>
    <p:sldId id="340" r:id="rId19"/>
    <p:sldId id="341" r:id="rId20"/>
    <p:sldId id="342" r:id="rId21"/>
    <p:sldId id="343" r:id="rId22"/>
    <p:sldId id="344" r:id="rId23"/>
    <p:sldId id="345" r:id="rId24"/>
    <p:sldId id="347" r:id="rId25"/>
    <p:sldId id="348" r:id="rId26"/>
    <p:sldId id="346" r:id="rId27"/>
    <p:sldId id="301" r:id="rId28"/>
    <p:sldId id="33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100" d="100"/>
          <a:sy n="100" d="100"/>
        </p:scale>
        <p:origin x="-7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6DA653-E916-48D3-BDA2-B7BB1D269FB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4AB0F5-2314-4CF9-A6BD-BC7121D07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E0510-BA35-4F5F-9322-F8D4486AB2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3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6-4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Parallelograms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figure combines the properties of a rectangle and a rhombus?</a:t>
            </a:r>
          </a:p>
          <a:p>
            <a:endParaRPr lang="en-US" dirty="0" smtClean="0"/>
          </a:p>
          <a:p>
            <a:r>
              <a:rPr lang="en-US" dirty="0" smtClean="0"/>
              <a:t>Square</a:t>
            </a:r>
          </a:p>
          <a:p>
            <a:r>
              <a:rPr lang="en-US" dirty="0" smtClean="0"/>
              <a:t>So, combine all the diagonal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Square Diagonal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of a square are congruent, perpendicular and bisectors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81600" cy="481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81600" cy="481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895600"/>
            <a:ext cx="8599091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5105400" cy="417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5105400" cy="417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746" y="3352800"/>
            <a:ext cx="8835254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86200" cy="520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86200" cy="520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24200"/>
            <a:ext cx="8423366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9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066799"/>
            <a:ext cx="3733800" cy="265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0"/>
            <a:ext cx="2184400" cy="63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572000"/>
            <a:ext cx="266984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4038600"/>
            <a:ext cx="1905000" cy="54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648200"/>
            <a:ext cx="2362200" cy="47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1447800"/>
            <a:ext cx="414528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white">
          <a:xfrm>
            <a:off x="1143000" y="38100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990600" y="4495800"/>
            <a:ext cx="2971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5562600" y="39624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5105400" y="4572000"/>
            <a:ext cx="335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9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38200"/>
            <a:ext cx="2743200" cy="342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524000"/>
            <a:ext cx="2876550" cy="256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267200"/>
            <a:ext cx="186403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876800"/>
            <a:ext cx="2667000" cy="50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4267200"/>
            <a:ext cx="1898650" cy="51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800600"/>
            <a:ext cx="2590800" cy="54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762000" y="42672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33400" y="4876800"/>
            <a:ext cx="2971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5181600" y="41910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4953000" y="4876800"/>
            <a:ext cx="335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18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9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447800"/>
            <a:ext cx="3657600" cy="220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524000"/>
            <a:ext cx="414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962400"/>
            <a:ext cx="2076450" cy="56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648200"/>
            <a:ext cx="263434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3962400"/>
            <a:ext cx="205105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0" y="4572000"/>
            <a:ext cx="2630871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914400" y="39624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04800" y="45720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334000" y="38862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5105400" y="4572000"/>
            <a:ext cx="3124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4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5819531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676400"/>
            <a:ext cx="4800600" cy="55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038600"/>
            <a:ext cx="5181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24200"/>
            <a:ext cx="6629400" cy="70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 bwMode="white">
          <a:xfrm>
            <a:off x="2590800" y="1600200"/>
            <a:ext cx="6172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3505200" y="3962400"/>
            <a:ext cx="5638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4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6096000" cy="5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1800"/>
            <a:ext cx="718729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1447800"/>
            <a:ext cx="51054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2300" y="3657600"/>
            <a:ext cx="5981700" cy="50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505200" y="1371600"/>
            <a:ext cx="5638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895600" y="35814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00199"/>
            <a:ext cx="3810000" cy="258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038600"/>
            <a:ext cx="259189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800600"/>
            <a:ext cx="1879600" cy="65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5410200" y="4038600"/>
            <a:ext cx="3352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5486400" y="4800600"/>
            <a:ext cx="3352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76400"/>
            <a:ext cx="42672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886200"/>
            <a:ext cx="2736850" cy="5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648200"/>
            <a:ext cx="1295400" cy="61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5486400" y="3733800"/>
            <a:ext cx="3352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6019800" y="4572000"/>
            <a:ext cx="2438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76400"/>
            <a:ext cx="3581400" cy="277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810000"/>
            <a:ext cx="2755900" cy="55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4495800"/>
            <a:ext cx="1816100" cy="73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5410200" y="3733800"/>
            <a:ext cx="335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5867400" y="4495800"/>
            <a:ext cx="2438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15000" cy="128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5638800" cy="82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590801"/>
            <a:ext cx="5181600" cy="116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1600200"/>
            <a:ext cx="1765300" cy="57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2819400"/>
            <a:ext cx="2159000" cy="63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59300" y="3733800"/>
            <a:ext cx="4584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6477000" y="16002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6553200" y="2895600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572000" y="3810000"/>
            <a:ext cx="4572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315 – 317</a:t>
            </a:r>
          </a:p>
          <a:p>
            <a:endParaRPr lang="en-US" dirty="0" smtClean="0"/>
          </a:p>
          <a:p>
            <a:r>
              <a:rPr lang="en-US" dirty="0" smtClean="0"/>
              <a:t>7 – 12, 16 – 21, 25 - 37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315 – 317</a:t>
            </a:r>
          </a:p>
          <a:p>
            <a:endParaRPr lang="en-US" dirty="0" smtClean="0"/>
          </a:p>
          <a:p>
            <a:r>
              <a:rPr lang="en-US" dirty="0" smtClean="0"/>
              <a:t>7 – 12, 16 – 21, 25 – 37, 54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parallel lines are intersected by a second pair of parallel lines that are the same distance apart as the first set of parallel lines then the parallelogram formed is a rhombus.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0"/>
            <a:ext cx="868861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Investigation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3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Rhombus Diagonal </a:t>
            </a:r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Diagonals of a rhombus are perpendicular and they are bisectors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Investigation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482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Rhombus Angle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of a rhombus bisect the angles of a rhombus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 Investigation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3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Rectangle Diagonal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diagonals if a rectangle are congruent and bisectors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Rectangles are also parallelograms, so all parallelogram conjectures also apply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6099</TotalTime>
  <Words>215</Words>
  <Application>Microsoft Office PowerPoint</Application>
  <PresentationFormat>On-screen Show (4:3)</PresentationFormat>
  <Paragraphs>74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Jeff01</vt:lpstr>
      <vt:lpstr>Geometry 6-4</vt:lpstr>
      <vt:lpstr>Slide 2</vt:lpstr>
      <vt:lpstr>Special Parallelograms</vt:lpstr>
      <vt:lpstr>Rhombus Investigation</vt:lpstr>
      <vt:lpstr>Rhombus Diagonal Theorem</vt:lpstr>
      <vt:lpstr>Rhombus Investigation</vt:lpstr>
      <vt:lpstr>Rhombus Angle Conjecture</vt:lpstr>
      <vt:lpstr>Rectangle Investigation</vt:lpstr>
      <vt:lpstr>Rectangle Diagonal Conjecture</vt:lpstr>
      <vt:lpstr>Combination</vt:lpstr>
      <vt:lpstr>Square Diagonal Conjecture</vt:lpstr>
      <vt:lpstr>Sample Problems</vt:lpstr>
      <vt:lpstr>Sample Problems</vt:lpstr>
      <vt:lpstr>Sample Problems</vt:lpstr>
      <vt:lpstr>Sample Problems</vt:lpstr>
      <vt:lpstr>Sample Problems</vt:lpstr>
      <vt:lpstr>Sample Problems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475</cp:revision>
  <dcterms:created xsi:type="dcterms:W3CDTF">2008-08-10T20:43:11Z</dcterms:created>
  <dcterms:modified xsi:type="dcterms:W3CDTF">2012-11-03T23:53:54Z</dcterms:modified>
</cp:coreProperties>
</file>