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63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66" y="-6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2C28D-A602-497F-88AB-E3A1F57EEFFC}" type="datetimeFigureOut">
              <a:rPr lang="en-US" smtClean="0"/>
              <a:pPr/>
              <a:t>8/25/2012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278FF-5798-4BFD-8DE7-811D4A1C9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78FF-5798-4BFD-8DE7-811D4A1C99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78FF-5798-4BFD-8DE7-811D4A1C996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78FF-5798-4BFD-8DE7-811D4A1C99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78FF-5798-4BFD-8DE7-811D4A1C996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78FF-5798-4BFD-8DE7-811D4A1C996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78FF-5798-4BFD-8DE7-811D4A1C996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78FF-5798-4BFD-8DE7-811D4A1C996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78FF-5798-4BFD-8DE7-811D4A1C996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78FF-5798-4BFD-8DE7-811D4A1C99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78FF-5798-4BFD-8DE7-811D4A1C99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78FF-5798-4BFD-8DE7-811D4A1C996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78FF-5798-4BFD-8DE7-811D4A1C996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78FF-5798-4BFD-8DE7-811D4A1C996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78FF-5798-4BFD-8DE7-811D4A1C996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78FF-5798-4BFD-8DE7-811D4A1C996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78FF-5798-4BFD-8DE7-811D4A1C99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343400"/>
            <a:ext cx="8001000" cy="8001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859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6138862" y="2138363"/>
            <a:ext cx="51435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1435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450"/>
            <a:ext cx="2057400" cy="46634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450"/>
            <a:ext cx="6019800" cy="46634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286250"/>
            <a:ext cx="8686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1450"/>
            <a:ext cx="8686800" cy="405765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286251"/>
            <a:ext cx="7772400" cy="857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20091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6138862" y="2138363"/>
            <a:ext cx="51435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1435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40030"/>
            <a:ext cx="4267200" cy="35890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0030"/>
            <a:ext cx="4267200" cy="35890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28625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871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51510"/>
            <a:ext cx="4040188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02871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2" y="651510"/>
            <a:ext cx="4041775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71962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7"/>
            <a:ext cx="5111750" cy="3738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2870"/>
            <a:ext cx="3008313" cy="39643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11480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1450"/>
            <a:ext cx="5486400" cy="37033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453985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86250"/>
            <a:ext cx="9144000" cy="85725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2862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"/>
            <a:ext cx="8839200" cy="4057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28625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9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1.png"/><Relationship Id="rId4" Type="http://schemas.openxmlformats.org/officeDocument/2006/relationships/image" Target="../media/image24.png"/><Relationship Id="rId9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29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3.png"/><Relationship Id="rId7" Type="http://schemas.openxmlformats.org/officeDocument/2006/relationships/image" Target="../media/image6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</a:t>
            </a:r>
            <a:r>
              <a:rPr lang="en-US" dirty="0" smtClean="0"/>
              <a:t>2-4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Reasoning in Algebra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Reasoning in Algebra - Practice</a:t>
            </a:r>
            <a:endParaRPr lang="en-US" sz="3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43561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895350"/>
            <a:ext cx="3124200" cy="1821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1047750"/>
            <a:ext cx="106220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1581150"/>
            <a:ext cx="4876800" cy="538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2190750"/>
            <a:ext cx="5029200" cy="52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Reasoning in Algebra - Practice</a:t>
            </a:r>
            <a:endParaRPr lang="en-US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43561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971550"/>
            <a:ext cx="416705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1047750"/>
            <a:ext cx="762000" cy="35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1504950"/>
            <a:ext cx="11938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1000" y="1962150"/>
            <a:ext cx="42418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35450" y="2447925"/>
            <a:ext cx="4870450" cy="403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91000" y="2876550"/>
            <a:ext cx="38735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Reasoning in Algebra - Practice</a:t>
            </a:r>
            <a:endParaRPr lang="en-US" sz="36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8763000" cy="46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962150"/>
            <a:ext cx="323589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90550"/>
            <a:ext cx="5354619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590550"/>
            <a:ext cx="225315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1047750"/>
            <a:ext cx="403860" cy="46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2600" y="1200150"/>
            <a:ext cx="1549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67000" y="1581150"/>
            <a:ext cx="381000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62600" y="1657350"/>
            <a:ext cx="1066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86655" y="2038350"/>
            <a:ext cx="451945" cy="48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00600" y="2114550"/>
            <a:ext cx="347662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86400" y="2114550"/>
            <a:ext cx="201404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800600" y="2647950"/>
            <a:ext cx="352425" cy="33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86400" y="2724150"/>
            <a:ext cx="1600200" cy="53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Reasoning in Algebra - Practice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8763000" cy="46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38150"/>
            <a:ext cx="54229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1352550"/>
            <a:ext cx="2743200" cy="291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200" y="1962150"/>
            <a:ext cx="12192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400" y="1504950"/>
            <a:ext cx="9144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86400" y="2038350"/>
            <a:ext cx="1905000" cy="40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57600" y="2571750"/>
            <a:ext cx="1371600" cy="385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86400" y="2571749"/>
            <a:ext cx="3276600" cy="448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86000" y="3028949"/>
            <a:ext cx="609600" cy="38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89500" y="3105150"/>
            <a:ext cx="42545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33800" y="356235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876800" y="3714750"/>
            <a:ext cx="4267200" cy="342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Reasoning in Algebra - Practice</a:t>
            </a:r>
            <a:endParaRPr lang="en-US" sz="36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73533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52701"/>
            <a:ext cx="1907511" cy="259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38150"/>
            <a:ext cx="5429250" cy="2206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782624"/>
            <a:ext cx="3505200" cy="30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53000" y="1200150"/>
            <a:ext cx="3441700" cy="304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76800" y="1581150"/>
            <a:ext cx="2895600" cy="28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86325" y="1943100"/>
            <a:ext cx="2819400" cy="281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76800" y="2336467"/>
            <a:ext cx="3429000" cy="277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Reasoning in Algebra - Practice</a:t>
            </a:r>
            <a:endParaRPr lang="en-US" sz="36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73533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514350"/>
            <a:ext cx="3718731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190750"/>
            <a:ext cx="2895600" cy="2225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819150"/>
            <a:ext cx="3733800" cy="51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1352550"/>
            <a:ext cx="3200400" cy="49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2800" y="1809750"/>
            <a:ext cx="5632450" cy="35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92 – 94</a:t>
            </a:r>
          </a:p>
          <a:p>
            <a:r>
              <a:rPr lang="en-US" dirty="0" smtClean="0"/>
              <a:t>3, 4, 18, 19, 20, 23, 29, 31, 45-48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Reasoning in Algebra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382000" cy="420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Reasoning in Algebra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14350"/>
            <a:ext cx="718890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Reasoning in Algebra</a:t>
            </a:r>
            <a:endParaRPr lang="en-US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09550"/>
            <a:ext cx="8497334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Reasoning in Algebra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8915400" cy="54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590550"/>
            <a:ext cx="48514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1276350"/>
            <a:ext cx="7277100" cy="518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1885950"/>
            <a:ext cx="7772400" cy="51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" y="2495550"/>
            <a:ext cx="7010400" cy="48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Reasoning in Algebra</a:t>
            </a:r>
            <a:endParaRPr lang="en-US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868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657350"/>
            <a:ext cx="8729254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Reasoning in Algebra</a:t>
            </a:r>
            <a:endParaRPr lang="en-US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657349"/>
            <a:ext cx="8839200" cy="1465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742950"/>
            <a:ext cx="77628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Reasoning in Algebra</a:t>
            </a:r>
            <a:endParaRPr lang="en-US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666750"/>
            <a:ext cx="4991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9063" y="1857375"/>
            <a:ext cx="8905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Reasoning in Algebra</a:t>
            </a:r>
            <a:endParaRPr lang="en-US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590550"/>
            <a:ext cx="8458200" cy="50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200150"/>
            <a:ext cx="8567738" cy="2850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737</TotalTime>
  <Words>97</Words>
  <Application>Microsoft Office PowerPoint</Application>
  <PresentationFormat>On-screen Show (16:9)</PresentationFormat>
  <Paragraphs>35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Jeff01</vt:lpstr>
      <vt:lpstr>Geometry 2-4</vt:lpstr>
      <vt:lpstr>Reasoning in Algebra</vt:lpstr>
      <vt:lpstr>Reasoning in Algebra</vt:lpstr>
      <vt:lpstr>Reasoning in Algebra</vt:lpstr>
      <vt:lpstr>Reasoning in Algebra</vt:lpstr>
      <vt:lpstr>Reasoning in Algebra</vt:lpstr>
      <vt:lpstr>Reasoning in Algebra</vt:lpstr>
      <vt:lpstr>Reasoning in Algebra</vt:lpstr>
      <vt:lpstr>Reasoning in Algebra</vt:lpstr>
      <vt:lpstr>Reasoning in Algebra - Practice</vt:lpstr>
      <vt:lpstr>Reasoning in Algebra - Practice</vt:lpstr>
      <vt:lpstr>Reasoning in Algebra - Practice</vt:lpstr>
      <vt:lpstr>Reasoning in Algebra - Practice</vt:lpstr>
      <vt:lpstr>Reasoning in Algebra - Practice</vt:lpstr>
      <vt:lpstr>Reasoning in Algebra - Practice</vt:lpstr>
      <vt:lpstr>Homework</vt:lpstr>
    </vt:vector>
  </TitlesOfParts>
  <Company>Wall to Wall Stencils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2-1</dc:title>
  <dc:creator>Jeff Fronius</dc:creator>
  <cp:lastModifiedBy>Jeff Fronius</cp:lastModifiedBy>
  <cp:revision>43</cp:revision>
  <dcterms:created xsi:type="dcterms:W3CDTF">2012-08-25T01:34:54Z</dcterms:created>
  <dcterms:modified xsi:type="dcterms:W3CDTF">2012-08-25T16:05:54Z</dcterms:modified>
</cp:coreProperties>
</file>