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3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286" r:id="rId13"/>
    <p:sldId id="261" r:id="rId14"/>
    <p:sldId id="284" r:id="rId15"/>
    <p:sldId id="285" r:id="rId16"/>
    <p:sldId id="287" r:id="rId17"/>
    <p:sldId id="288" r:id="rId18"/>
    <p:sldId id="324" r:id="rId19"/>
    <p:sldId id="325" r:id="rId20"/>
    <p:sldId id="326" r:id="rId21"/>
    <p:sldId id="327" r:id="rId22"/>
    <p:sldId id="289" r:id="rId23"/>
    <p:sldId id="290" r:id="rId24"/>
    <p:sldId id="291" r:id="rId25"/>
    <p:sldId id="329" r:id="rId26"/>
    <p:sldId id="331" r:id="rId27"/>
    <p:sldId id="332" r:id="rId28"/>
    <p:sldId id="336" r:id="rId29"/>
    <p:sldId id="333" r:id="rId30"/>
    <p:sldId id="283" r:id="rId31"/>
    <p:sldId id="33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99FF"/>
    <a:srgbClr val="FFFF00"/>
    <a:srgbClr val="FFDDDD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94660"/>
  </p:normalViewPr>
  <p:slideViewPr>
    <p:cSldViewPr>
      <p:cViewPr>
        <p:scale>
          <a:sx n="75" d="100"/>
          <a:sy n="75" d="100"/>
        </p:scale>
        <p:origin x="-211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0CC5E0-8BBB-4F03-AA85-48FDA181EBC7}" type="datetimeFigureOut">
              <a:rPr lang="en-US"/>
              <a:pPr>
                <a:defRPr/>
              </a:pPr>
              <a:t>12/29/2012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05991B-5FF2-4074-98BC-965260B3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DE20-9576-4A9A-ADB9-E7CDB599BE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4592FC-1B78-4985-AF09-DE729F4AB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2DC5-718F-4835-B4FA-8895E3D51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7-5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Areas of Regular Polygons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63000" cy="252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381000" y="914400"/>
            <a:ext cx="8458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5791200" y="457200"/>
            <a:ext cx="3048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8610600" cy="23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657601"/>
            <a:ext cx="838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Apothem</a:t>
            </a:r>
            <a:r>
              <a:rPr lang="en-US" dirty="0" smtClean="0"/>
              <a:t> – Line segment from the center of a regular polygon perpendicular to a side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52600"/>
            <a:ext cx="4811713" cy="33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Polygon Investigation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Get your supplies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Handout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6858000" cy="3775548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Polygon Investigation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84071"/>
            <a:ext cx="2971800" cy="35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6600" y="18288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½ a 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9144000" cy="6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62200" y="35814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5/2 a 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1915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Regular Polygon Investigation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4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9144000" cy="11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3701833">
            <a:off x="3344183" y="5321674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5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701833">
            <a:off x="3895824" y="5287799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6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701833">
            <a:off x="4353023" y="5287799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7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3701833">
            <a:off x="4810224" y="5287800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8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3701833">
            <a:off x="5343624" y="5287801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9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3701833">
            <a:off x="5913950" y="5287800"/>
            <a:ext cx="769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10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3701833">
            <a:off x="7209349" y="5287799"/>
            <a:ext cx="769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12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701833">
            <a:off x="8515353" y="5287799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½  n a 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Regular Polygon Investigation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Polygon Investigation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606800" cy="375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28800" y="1066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 = n 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Polygon Area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The area of a regular polygon is given by the formula A = ½ a n s   or A = ½ a p   Where A is the area, a is the apothem, n is the number of sides in the regular polygon, s is the length of each side and p is the perimeter of the regular polygon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8229600" cy="25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8200" cy="77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054350" cy="13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8777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991600" cy="81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7943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240550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295400"/>
            <a:ext cx="2546350" cy="28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7883"/>
            <a:ext cx="9144000" cy="251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204" y="1295400"/>
            <a:ext cx="215554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209800"/>
            <a:ext cx="176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00400"/>
            <a:ext cx="8915400" cy="12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9" y="4572000"/>
            <a:ext cx="730469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1"/>
            <a:ext cx="3276600" cy="398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231" y="4038600"/>
            <a:ext cx="6730769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819400" cy="35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708" y="2209800"/>
            <a:ext cx="602529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"/>
            <a:ext cx="3048000" cy="42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4271" y="2286000"/>
            <a:ext cx="5629729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9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762000"/>
            <a:ext cx="32385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886199"/>
            <a:ext cx="4267200" cy="61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96200" cy="5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838200"/>
            <a:ext cx="3200400" cy="28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62400"/>
            <a:ext cx="3962400" cy="9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609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0837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895600"/>
            <a:ext cx="2946400" cy="252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581400"/>
            <a:ext cx="1473200" cy="81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981200"/>
            <a:ext cx="208661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609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3810000" cy="31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438400"/>
            <a:ext cx="38342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810000"/>
            <a:ext cx="1676400" cy="75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600200"/>
            <a:ext cx="16086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2895600" cy="28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6609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590800"/>
            <a:ext cx="30353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657600"/>
            <a:ext cx="220853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676400"/>
            <a:ext cx="160347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373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943600" y="8382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57200" y="1066800"/>
            <a:ext cx="472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867400" y="26670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2743200"/>
            <a:ext cx="487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382 – 385</a:t>
            </a:r>
          </a:p>
          <a:p>
            <a:endParaRPr lang="en-US" dirty="0" smtClean="0"/>
          </a:p>
          <a:p>
            <a:r>
              <a:rPr lang="en-US" dirty="0" smtClean="0"/>
              <a:t>10 – 20 even, 30, 36 – 40 even, 51 - 53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382 – 385</a:t>
            </a:r>
          </a:p>
          <a:p>
            <a:endParaRPr lang="en-US" dirty="0" smtClean="0"/>
          </a:p>
          <a:p>
            <a:r>
              <a:rPr lang="en-US" dirty="0" smtClean="0"/>
              <a:t>10 – 20 even, 30, 36 – 40 even, 44, 51 - 53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Area of a Triangle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	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58200" cy="25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172200" y="1447800"/>
            <a:ext cx="2438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33400" y="17526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45259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66CCFF"/>
                </a:solidFill>
              </a:rPr>
              <a:t>The Pythagorean </a:t>
            </a:r>
            <a:r>
              <a:rPr lang="en-US" b="1" dirty="0">
                <a:solidFill>
                  <a:srgbClr val="66CCFF"/>
                </a:solidFill>
              </a:rPr>
              <a:t>theorem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In a right triangle, the sum of the squares of the legs of the triangle equals the square of the hypotenuse of the triangle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164423" y="857485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336916" y="27235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136516" y="27997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660516" y="2952192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136516" y="10471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060316" y="1961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89116" y="1580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49243"/>
            <a:ext cx="7162800" cy="23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white">
          <a:xfrm>
            <a:off x="2209800" y="5181600"/>
            <a:ext cx="4648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1143000"/>
            <a:ext cx="3810000" cy="3124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4478338" y="444500"/>
            <a:ext cx="4495800" cy="14478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191000" cy="40687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sz="2800" b="1" dirty="0">
                <a:solidFill>
                  <a:srgbClr val="66CCFF"/>
                </a:solidFill>
              </a:rPr>
              <a:t>Converse of the Pythagorean theorem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	If the square of the length of the longest side of a triangle is equal to the sum of the squares of the lengths of the other two sides, then the triangle is a right triangle.</a:t>
            </a:r>
          </a:p>
        </p:txBody>
      </p:sp>
      <p:graphicFrame>
        <p:nvGraphicFramePr>
          <p:cNvPr id="4280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2000" y="533400"/>
          <a:ext cx="4386263" cy="1304925"/>
        </p:xfrm>
        <a:graphic>
          <a:graphicData uri="http://schemas.openxmlformats.org/presentationml/2006/ole">
            <p:oleObj spid="_x0000_s1026" name="MathType Equation" r:id="rId4" imgW="1536480" imgH="457200" progId="Equation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088223" y="2457684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260716" y="43237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060316" y="43999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584316" y="455239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060316" y="26473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4984116" y="3561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12916" y="3180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 of Pythagorean</a:t>
            </a:r>
            <a:endParaRPr lang="en-US" dirty="0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81000"/>
            <a:ext cx="880579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914400" y="19050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1219200" y="40386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00" y="9906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3048000"/>
            <a:ext cx="548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Theorem</a:t>
            </a:r>
          </a:p>
        </p:txBody>
      </p:sp>
      <p:pic>
        <p:nvPicPr>
          <p:cNvPr id="1029" name="Picture 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371600"/>
            <a:ext cx="2895600" cy="2846388"/>
          </a:xfr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447800"/>
            <a:ext cx="4648200" cy="2209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 the hypotenuse is the square root of two times as long as each leg 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5257800" y="23622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553200" y="37338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086600" y="16764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981200"/>
            <a:ext cx="4267200" cy="1600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Theorem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241550" y="2605088"/>
          <a:ext cx="241300" cy="215900"/>
        </p:xfrm>
        <a:graphic>
          <a:graphicData uri="http://schemas.openxmlformats.org/presentationml/2006/ole">
            <p:oleObj spid="_x0000_s2050" name="MathType Equation" r:id="rId4" imgW="241200" imgH="215640" progId="Equation">
              <p:embed/>
            </p:oleObj>
          </a:graphicData>
        </a:graphic>
      </p:graphicFrame>
      <p:pic>
        <p:nvPicPr>
          <p:cNvPr id="205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53000" y="1447800"/>
            <a:ext cx="4025900" cy="2716213"/>
          </a:xfr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" y="1295400"/>
            <a:ext cx="4648200" cy="2971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30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60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30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60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triangle, the hypotenuse is twice as long as the shorter leg, and the longer leg is the square root of three times as long as the shorter leg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4267200" cy="2362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934200" y="16002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6286500" y="37084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53000" y="2286000"/>
            <a:ext cx="38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4257</TotalTime>
  <Words>291</Words>
  <Application>Microsoft Office PowerPoint</Application>
  <PresentationFormat>On-screen Show (4:3)</PresentationFormat>
  <Paragraphs>107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Jeff01</vt:lpstr>
      <vt:lpstr>MathType Equation</vt:lpstr>
      <vt:lpstr>Geometry 7-5</vt:lpstr>
      <vt:lpstr>Slide 2</vt:lpstr>
      <vt:lpstr>Areas</vt:lpstr>
      <vt:lpstr>Area</vt:lpstr>
      <vt:lpstr>Theorem</vt:lpstr>
      <vt:lpstr>Theorem</vt:lpstr>
      <vt:lpstr>Converse of Pythagorean</vt:lpstr>
      <vt:lpstr>Theorem</vt:lpstr>
      <vt:lpstr>Theorem</vt:lpstr>
      <vt:lpstr>Area</vt:lpstr>
      <vt:lpstr>Slide 11</vt:lpstr>
      <vt:lpstr>Vocabulary</vt:lpstr>
      <vt:lpstr>Regular Polygon Investigation</vt:lpstr>
      <vt:lpstr>Regular Polygon Investigation</vt:lpstr>
      <vt:lpstr>Regular Polygon Investigation</vt:lpstr>
      <vt:lpstr>Regular Polygon Investigation</vt:lpstr>
      <vt:lpstr>Regular Polygon Area Conjecture</vt:lpstr>
      <vt:lpstr>Example</vt:lpstr>
      <vt:lpstr>Example</vt:lpstr>
      <vt:lpstr>Example</vt:lpstr>
      <vt:lpstr>Example</vt:lpstr>
      <vt:lpstr>Sample Problems</vt:lpstr>
      <vt:lpstr>Sample Problems</vt:lpstr>
      <vt:lpstr>Sample Problems</vt:lpstr>
      <vt:lpstr>Practice</vt:lpstr>
      <vt:lpstr>Practice</vt:lpstr>
      <vt:lpstr>Practice</vt:lpstr>
      <vt:lpstr>Practice</vt:lpstr>
      <vt:lpstr>Practice</vt:lpstr>
      <vt:lpstr>Homework</vt:lpstr>
      <vt:lpstr>Honors 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282</cp:revision>
  <dcterms:created xsi:type="dcterms:W3CDTF">2008-08-10T20:43:11Z</dcterms:created>
  <dcterms:modified xsi:type="dcterms:W3CDTF">2012-12-29T20:16:49Z</dcterms:modified>
</cp:coreProperties>
</file>