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43" r:id="rId3"/>
    <p:sldId id="344" r:id="rId4"/>
    <p:sldId id="345" r:id="rId5"/>
    <p:sldId id="348" r:id="rId6"/>
    <p:sldId id="351" r:id="rId7"/>
    <p:sldId id="347" r:id="rId8"/>
    <p:sldId id="346" r:id="rId9"/>
    <p:sldId id="349" r:id="rId10"/>
    <p:sldId id="350" r:id="rId11"/>
    <p:sldId id="352" r:id="rId12"/>
    <p:sldId id="353" r:id="rId13"/>
    <p:sldId id="354" r:id="rId14"/>
    <p:sldId id="355" r:id="rId15"/>
    <p:sldId id="356" r:id="rId16"/>
    <p:sldId id="35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99"/>
    <a:srgbClr val="FFCCFF"/>
    <a:srgbClr val="FF9933"/>
    <a:srgbClr val="800080"/>
    <a:srgbClr val="FF00FF"/>
    <a:srgbClr val="FF3300"/>
    <a:srgbClr val="00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5659-6189-4A54-B01C-1743953BB32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1063-AD97-4D9F-9E31-73160C6B2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66"/>
                </a:solidFill>
              </a:rPr>
              <a:t>Geometry </a:t>
            </a:r>
            <a:r>
              <a:rPr lang="en-US" sz="5400" b="1" dirty="0" smtClean="0">
                <a:solidFill>
                  <a:srgbClr val="FFFF66"/>
                </a:solidFill>
              </a:rPr>
              <a:t>4-2</a:t>
            </a:r>
            <a:endParaRPr lang="en-US" sz="5400" b="1" dirty="0">
              <a:solidFill>
                <a:srgbClr val="FFFF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51816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Triangle Congruence by SSS and SAS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43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2743200" cy="257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124200"/>
            <a:ext cx="351366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4533900" cy="47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438400"/>
            <a:ext cx="2286000" cy="50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43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3244850" cy="211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590800"/>
            <a:ext cx="341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581400"/>
            <a:ext cx="2286000" cy="50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37100" y="1905000"/>
            <a:ext cx="4406900" cy="4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43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34036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1400" y="2514600"/>
            <a:ext cx="30226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1981200"/>
            <a:ext cx="4267200" cy="44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3810000"/>
            <a:ext cx="2286000" cy="50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43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3219839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286000"/>
            <a:ext cx="23622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4724400" cy="48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9425" y="1676400"/>
            <a:ext cx="4854575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0"/>
            <a:ext cx="6629400" cy="133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33400"/>
            <a:ext cx="3041650" cy="193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2667000"/>
            <a:ext cx="5410200" cy="172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048000"/>
            <a:ext cx="1225550" cy="31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57725" y="3457575"/>
            <a:ext cx="2463800" cy="39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3928836"/>
            <a:ext cx="1828800" cy="341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189 – 192</a:t>
            </a:r>
          </a:p>
          <a:p>
            <a:endParaRPr lang="en-US" dirty="0" smtClean="0"/>
          </a:p>
          <a:p>
            <a:r>
              <a:rPr lang="en-US" dirty="0" smtClean="0"/>
              <a:t>1 – 4 , 14 – 21, 33, 53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189 – 192</a:t>
            </a:r>
          </a:p>
          <a:p>
            <a:endParaRPr lang="en-US" dirty="0" smtClean="0"/>
          </a:p>
          <a:p>
            <a:r>
              <a:rPr lang="en-US" dirty="0" smtClean="0"/>
              <a:t>1 – 4 , 14 – 21, 33</a:t>
            </a:r>
            <a:r>
              <a:rPr lang="en-US" smtClean="0"/>
              <a:t>, 42, 53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one piece of spaghetti into three similar length sizes. </a:t>
            </a:r>
          </a:p>
          <a:p>
            <a:endParaRPr lang="en-US" dirty="0" smtClean="0"/>
          </a:p>
          <a:p>
            <a:r>
              <a:rPr lang="en-US" dirty="0" smtClean="0"/>
              <a:t>Arrange the pieces into a triangle</a:t>
            </a:r>
          </a:p>
          <a:p>
            <a:endParaRPr lang="en-US" dirty="0" smtClean="0"/>
          </a:p>
          <a:p>
            <a:r>
              <a:rPr lang="en-US" dirty="0" smtClean="0"/>
              <a:t>How many different triangles can you make?</a:t>
            </a:r>
          </a:p>
          <a:p>
            <a:r>
              <a:rPr lang="en-US" dirty="0" smtClean="0"/>
              <a:t>Trace each that is different and compare.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1999"/>
            <a:ext cx="8763000" cy="26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9819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600200"/>
            <a:ext cx="3352800" cy="49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" y="28575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triangle with the following</a:t>
            </a:r>
          </a:p>
          <a:p>
            <a:endParaRPr lang="en-US" dirty="0" smtClean="0"/>
          </a:p>
          <a:p>
            <a:r>
              <a:rPr lang="en-US" dirty="0" smtClean="0"/>
              <a:t>One 40º angle</a:t>
            </a:r>
          </a:p>
          <a:p>
            <a:r>
              <a:rPr lang="en-US" dirty="0" smtClean="0"/>
              <a:t>The leg left of the angle is 4 inches long</a:t>
            </a:r>
          </a:p>
          <a:p>
            <a:r>
              <a:rPr lang="en-US" dirty="0" smtClean="0"/>
              <a:t>The leg right of the angle is 3 inches long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ways can the triangle be constructed?</a:t>
            </a:r>
          </a:p>
          <a:p>
            <a:endParaRPr lang="en-US" dirty="0" smtClean="0"/>
          </a:p>
          <a:p>
            <a:r>
              <a:rPr lang="en-US" dirty="0" smtClean="0"/>
              <a:t>Compare with classmates nearby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8839200" cy="28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72400" cy="267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7999"/>
            <a:ext cx="9144000" cy="138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-1"/>
            <a:ext cx="8915400" cy="267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743200"/>
            <a:ext cx="83550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1081</TotalTime>
  <Words>148</Words>
  <Application>Microsoft Office PowerPoint</Application>
  <PresentationFormat>On-screen Show (4:3)</PresentationFormat>
  <Paragraphs>53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Jeff01</vt:lpstr>
      <vt:lpstr>Geometry 4-2</vt:lpstr>
      <vt:lpstr>Investigation</vt:lpstr>
      <vt:lpstr>SSS</vt:lpstr>
      <vt:lpstr>Congruence</vt:lpstr>
      <vt:lpstr>Investigation</vt:lpstr>
      <vt:lpstr>Investigation</vt:lpstr>
      <vt:lpstr>Congruence</vt:lpstr>
      <vt:lpstr>Congruence</vt:lpstr>
      <vt:lpstr>Congruence</vt:lpstr>
      <vt:lpstr>Congruence</vt:lpstr>
      <vt:lpstr>Congruence</vt:lpstr>
      <vt:lpstr>Congruence</vt:lpstr>
      <vt:lpstr>Congruence</vt:lpstr>
      <vt:lpstr>Congruence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Fronius</dc:creator>
  <cp:lastModifiedBy>Jeff Fronius</cp:lastModifiedBy>
  <cp:revision>66</cp:revision>
  <dcterms:created xsi:type="dcterms:W3CDTF">2006-09-14T21:23:10Z</dcterms:created>
  <dcterms:modified xsi:type="dcterms:W3CDTF">2012-09-26T01:26:26Z</dcterms:modified>
</cp:coreProperties>
</file>