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95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3609" autoAdjust="0"/>
  </p:normalViewPr>
  <p:slideViewPr>
    <p:cSldViewPr>
      <p:cViewPr>
        <p:scale>
          <a:sx n="100" d="100"/>
          <a:sy n="100" d="100"/>
        </p:scale>
        <p:origin x="-67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BE37A-5FDC-4000-BF87-4B9FB0E27B8B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58044-05AB-440F-913A-E03D60FC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58044-05AB-440F-913A-E03D60FCB8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9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1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2.png"/><Relationship Id="rId9" Type="http://schemas.openxmlformats.org/officeDocument/2006/relationships/image" Target="../media/image5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0.png"/><Relationship Id="rId5" Type="http://schemas.openxmlformats.org/officeDocument/2006/relationships/image" Target="../media/image86.png"/><Relationship Id="rId4" Type="http://schemas.openxmlformats.org/officeDocument/2006/relationships/image" Target="../media/image8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40.png"/><Relationship Id="rId18" Type="http://schemas.openxmlformats.org/officeDocument/2006/relationships/image" Target="../media/image53.png"/><Relationship Id="rId3" Type="http://schemas.openxmlformats.org/officeDocument/2006/relationships/image" Target="../media/image5.wmf"/><Relationship Id="rId7" Type="http://schemas.openxmlformats.org/officeDocument/2006/relationships/image" Target="../media/image18.wmf"/><Relationship Id="rId12" Type="http://schemas.openxmlformats.org/officeDocument/2006/relationships/image" Target="../media/image39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wmf"/><Relationship Id="rId11" Type="http://schemas.openxmlformats.org/officeDocument/2006/relationships/image" Target="../media/image38.png"/><Relationship Id="rId5" Type="http://schemas.openxmlformats.org/officeDocument/2006/relationships/image" Target="../media/image14.wmf"/><Relationship Id="rId15" Type="http://schemas.openxmlformats.org/officeDocument/2006/relationships/image" Target="../media/image47.png"/><Relationship Id="rId10" Type="http://schemas.openxmlformats.org/officeDocument/2006/relationships/image" Target="../media/image37.png"/><Relationship Id="rId19" Type="http://schemas.openxmlformats.org/officeDocument/2006/relationships/image" Target="../media/image54.png"/><Relationship Id="rId4" Type="http://schemas.openxmlformats.org/officeDocument/2006/relationships/image" Target="../media/image6.wmf"/><Relationship Id="rId9" Type="http://schemas.openxmlformats.org/officeDocument/2006/relationships/image" Target="../media/image99.png"/><Relationship Id="rId14" Type="http://schemas.openxmlformats.org/officeDocument/2006/relationships/image" Target="../media/image4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4.png"/><Relationship Id="rId18" Type="http://schemas.openxmlformats.org/officeDocument/2006/relationships/image" Target="../media/image94.png"/><Relationship Id="rId3" Type="http://schemas.openxmlformats.org/officeDocument/2006/relationships/image" Target="../media/image63.png"/><Relationship Id="rId7" Type="http://schemas.openxmlformats.org/officeDocument/2006/relationships/image" Target="../media/image74.png"/><Relationship Id="rId12" Type="http://schemas.openxmlformats.org/officeDocument/2006/relationships/image" Target="../media/image83.png"/><Relationship Id="rId17" Type="http://schemas.openxmlformats.org/officeDocument/2006/relationships/image" Target="../media/image93.png"/><Relationship Id="rId2" Type="http://schemas.openxmlformats.org/officeDocument/2006/relationships/notesSlide" Target="../notesSlides/notesSlide33.xml"/><Relationship Id="rId16" Type="http://schemas.openxmlformats.org/officeDocument/2006/relationships/image" Target="../media/image89.png"/><Relationship Id="rId20" Type="http://schemas.openxmlformats.org/officeDocument/2006/relationships/image" Target="../media/image9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3.png"/><Relationship Id="rId11" Type="http://schemas.openxmlformats.org/officeDocument/2006/relationships/image" Target="../media/image82.png"/><Relationship Id="rId5" Type="http://schemas.openxmlformats.org/officeDocument/2006/relationships/image" Target="../media/image62.png"/><Relationship Id="rId15" Type="http://schemas.openxmlformats.org/officeDocument/2006/relationships/image" Target="../media/image88.png"/><Relationship Id="rId10" Type="http://schemas.openxmlformats.org/officeDocument/2006/relationships/image" Target="../media/image80.png"/><Relationship Id="rId19" Type="http://schemas.openxmlformats.org/officeDocument/2006/relationships/image" Target="../media/image96.png"/><Relationship Id="rId4" Type="http://schemas.openxmlformats.org/officeDocument/2006/relationships/image" Target="../media/image61.png"/><Relationship Id="rId9" Type="http://schemas.openxmlformats.org/officeDocument/2006/relationships/image" Target="../media/image79.png"/><Relationship Id="rId14" Type="http://schemas.openxmlformats.org/officeDocument/2006/relationships/image" Target="../media/image8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1-8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</a:p>
          <a:p>
            <a:r>
              <a:rPr lang="en-US" dirty="0" smtClean="0"/>
              <a:t>Unit 2 – Tools of Geometry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763000" cy="2806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048000"/>
            <a:ext cx="9144000" cy="3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" y="608855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9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28600" y="28194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8839200" cy="283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276600"/>
            <a:ext cx="908594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10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457200" y="28194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8991600" cy="330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066800" y="3657600"/>
            <a:ext cx="6587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cannot assume any lines parallel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11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381000" y="35814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15400" cy="87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066800"/>
            <a:ext cx="75914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3352800"/>
            <a:ext cx="6041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Add another side to a hexagon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12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04800" y="31242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066800"/>
            <a:ext cx="477981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915400" cy="87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3352800"/>
            <a:ext cx="64857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Add five to the previous number,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32, 37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13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57200" y="30480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990600"/>
            <a:ext cx="41529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915400" cy="87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3352800"/>
            <a:ext cx="67791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Multiply previous number by -1/2,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-1/16, 1/32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14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04800" y="31242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7924800" cy="188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915400" cy="87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3352800"/>
            <a:ext cx="6850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Insert one more dot into the circle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15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33400" y="30480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8303" y="381000"/>
            <a:ext cx="4655697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33400"/>
            <a:ext cx="441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67000"/>
            <a:ext cx="4356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1219200"/>
            <a:ext cx="3044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COD, AOB, EOF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429000"/>
            <a:ext cx="1449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GEFOE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16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81000" y="1143000"/>
            <a:ext cx="35052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57200" y="3429000"/>
            <a:ext cx="35052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8303" y="381000"/>
            <a:ext cx="4655697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"/>
            <a:ext cx="4889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1219200"/>
            <a:ext cx="3109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Many Answers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17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81000" y="1143000"/>
            <a:ext cx="35052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8303" y="381000"/>
            <a:ext cx="4655697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0"/>
            <a:ext cx="353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752600"/>
            <a:ext cx="2984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124200"/>
            <a:ext cx="2540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4343400"/>
            <a:ext cx="36957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1219200"/>
            <a:ext cx="381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95600" y="2438400"/>
            <a:ext cx="685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95600" y="3657600"/>
            <a:ext cx="381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19400" y="5105400"/>
            <a:ext cx="4445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18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white">
          <a:xfrm>
            <a:off x="2667000" y="11430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2057400" y="24384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2133600" y="37338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2286000" y="51054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533400"/>
            <a:ext cx="66294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Which word best describes the figure?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2192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2057400"/>
            <a:ext cx="1136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Line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608855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609600" y="20574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76400"/>
            <a:ext cx="3479800" cy="188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5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143000"/>
            <a:ext cx="23114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2667000"/>
            <a:ext cx="36068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4038600"/>
            <a:ext cx="3581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1981200"/>
            <a:ext cx="3937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0" y="342900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200" y="4648200"/>
            <a:ext cx="6223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19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white">
          <a:xfrm>
            <a:off x="1905000" y="19812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1752600" y="34290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1828800" y="46482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76400"/>
            <a:ext cx="3479800" cy="188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5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990600"/>
            <a:ext cx="3403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438400"/>
            <a:ext cx="3187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038600"/>
            <a:ext cx="3314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7400" y="1752600"/>
            <a:ext cx="1879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0" y="4876800"/>
            <a:ext cx="38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3352800"/>
            <a:ext cx="5969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20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white">
          <a:xfrm>
            <a:off x="1905000" y="17526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1676400" y="33528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1905000" y="48006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6665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838200"/>
            <a:ext cx="685641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28600"/>
            <a:ext cx="14859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2667000"/>
            <a:ext cx="533400" cy="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7338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4724400"/>
            <a:ext cx="685800" cy="48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81200" y="2895600"/>
            <a:ext cx="596900" cy="54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6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81200" y="3886200"/>
            <a:ext cx="615950" cy="54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7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57400" y="4953000"/>
            <a:ext cx="457200" cy="440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21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white">
          <a:xfrm>
            <a:off x="1905000" y="29718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1905000" y="38862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1981200" y="48768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94861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3489" y="1295400"/>
            <a:ext cx="395051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914400"/>
            <a:ext cx="41783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209800"/>
            <a:ext cx="4330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3505200"/>
            <a:ext cx="29210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4724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22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44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858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819400"/>
            <a:ext cx="32131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1752600"/>
            <a:ext cx="3683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3733800"/>
            <a:ext cx="80929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23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2590800" y="18288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2667000" y="37338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624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9144000" cy="86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828800"/>
            <a:ext cx="939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24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5181600" y="19050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8839200" cy="862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219200"/>
            <a:ext cx="20447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18288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31242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25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676400" y="19812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057400" y="3124200"/>
            <a:ext cx="2133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8839200" cy="862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143000"/>
            <a:ext cx="327660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1600200"/>
            <a:ext cx="139327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3200400"/>
            <a:ext cx="169606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26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143000" y="1600200"/>
            <a:ext cx="2133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371600" y="3200400"/>
            <a:ext cx="2133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828800"/>
            <a:ext cx="128058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429000"/>
            <a:ext cx="202692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"/>
            <a:ext cx="9144000" cy="802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1219200"/>
            <a:ext cx="3581400" cy="360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27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828800" y="1828800"/>
            <a:ext cx="2133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209800" y="3276600"/>
            <a:ext cx="2133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133600"/>
            <a:ext cx="201012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810000"/>
            <a:ext cx="23018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"/>
            <a:ext cx="9144000" cy="802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1752600"/>
            <a:ext cx="330584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28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828800" y="2133600"/>
            <a:ext cx="2133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057400" y="3657600"/>
            <a:ext cx="2438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524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Determine whether </a:t>
            </a:r>
            <a:r>
              <a:rPr lang="en-US" sz="3600" b="1" dirty="0"/>
              <a:t>the statement is true or false. Explain your reasoning.</a:t>
            </a:r>
          </a:p>
        </p:txBody>
      </p:sp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00200"/>
            <a:ext cx="563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81000" y="32004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True. Congruent segments have equal measure.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08855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81000" y="26670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83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990600"/>
            <a:ext cx="264740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1676400"/>
            <a:ext cx="612321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2971800"/>
            <a:ext cx="95738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29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371600" y="1600200"/>
            <a:ext cx="2133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600200" y="3048000"/>
            <a:ext cx="2133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83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828800"/>
            <a:ext cx="33909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752600"/>
            <a:ext cx="72536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2766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608855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30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371600" y="1828800"/>
            <a:ext cx="2133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828800" y="3276600"/>
            <a:ext cx="2133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5486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/>
              <a:t>True. Congruent segments have equal measure</a:t>
            </a:r>
            <a:r>
              <a:rPr lang="en-US" sz="2600" dirty="0" smtClean="0"/>
              <a:t>  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267200" cy="5486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  <a:r>
              <a:rPr lang="en-US" dirty="0" smtClean="0"/>
              <a:t>   Many Answers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81200"/>
            <a:ext cx="800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981200"/>
            <a:ext cx="676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914400" y="27432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/>
              <a:t>FEG</a:t>
            </a:r>
            <a:r>
              <a:rPr lang="en-US" sz="3600" b="1" dirty="0" smtClean="0"/>
              <a:t>,</a:t>
            </a:r>
            <a:r>
              <a:rPr lang="en-US" sz="3600" b="1" i="1" dirty="0" smtClean="0"/>
              <a:t>GEF, E</a:t>
            </a:r>
            <a:endParaRPr lang="en-US" sz="3600" b="1" dirty="0"/>
          </a:p>
        </p:txBody>
      </p:sp>
      <p:pic>
        <p:nvPicPr>
          <p:cNvPr id="8" name="Picture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352800"/>
            <a:ext cx="914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3276600"/>
            <a:ext cx="990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914400" y="3657600"/>
            <a:ext cx="944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24°</a:t>
            </a:r>
          </a:p>
        </p:txBody>
      </p:sp>
      <p:pic>
        <p:nvPicPr>
          <p:cNvPr id="11" name="Picture 1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4191000"/>
            <a:ext cx="914400" cy="47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" y="4648200"/>
            <a:ext cx="2794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90600" y="5257800"/>
            <a:ext cx="139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5257800" y="228600"/>
            <a:ext cx="3629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cannot assume any lines parallel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0" y="685800"/>
            <a:ext cx="3436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Add another side to a hexagon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121920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Add five to the previous </a:t>
            </a:r>
            <a:r>
              <a:rPr lang="en-US" sz="1600" b="1" dirty="0" smtClean="0"/>
              <a:t>number,32</a:t>
            </a:r>
            <a:r>
              <a:rPr lang="en-US" sz="1600" b="1" dirty="0" smtClean="0"/>
              <a:t>, 37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1676400"/>
            <a:ext cx="3590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Multiply previous number by -1/2</a:t>
            </a:r>
            <a:r>
              <a:rPr lang="en-US" sz="1400" b="1" dirty="0" smtClean="0"/>
              <a:t>,-</a:t>
            </a:r>
            <a:r>
              <a:rPr lang="en-US" sz="1400" b="1" dirty="0" smtClean="0"/>
              <a:t>1/16, 1/32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25519" y="2133600"/>
            <a:ext cx="3818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Insert one more dot into the circle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200" y="2667000"/>
            <a:ext cx="1772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COD, AOB, EOF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72400" y="2667000"/>
            <a:ext cx="886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GEFOE</a:t>
            </a: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10200" y="3505200"/>
            <a:ext cx="381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48400" y="3505200"/>
            <a:ext cx="685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39000" y="3581400"/>
            <a:ext cx="381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3581400"/>
            <a:ext cx="4445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86400" y="4038600"/>
            <a:ext cx="3937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24600" y="403860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67600" y="3962400"/>
            <a:ext cx="6223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334000" y="4495800"/>
            <a:ext cx="1879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382000" y="4572000"/>
            <a:ext cx="38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315200" y="4419600"/>
            <a:ext cx="5969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5242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Construction 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1000"/>
            <a:ext cx="457200" cy="440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04800"/>
            <a:ext cx="596900" cy="54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04800"/>
            <a:ext cx="615950" cy="54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295400"/>
            <a:ext cx="3683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1295400"/>
            <a:ext cx="80929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0600" y="1828800"/>
            <a:ext cx="939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09800" y="2362200"/>
            <a:ext cx="1016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90600" y="2895600"/>
            <a:ext cx="762000" cy="35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33600" y="2895600"/>
            <a:ext cx="927598" cy="39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4400" y="3429000"/>
            <a:ext cx="77611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57400" y="3352800"/>
            <a:ext cx="1228436" cy="43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14400" y="3962400"/>
            <a:ext cx="1066800" cy="374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0" y="3962400"/>
            <a:ext cx="1221634" cy="39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0600" y="4419600"/>
            <a:ext cx="381000" cy="39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28800" y="4419600"/>
            <a:ext cx="595707" cy="387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990600" y="4953000"/>
            <a:ext cx="39565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752600" y="4953000"/>
            <a:ext cx="498763" cy="41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59795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Name </a:t>
            </a:r>
            <a:r>
              <a:rPr lang="en-US" sz="4400" dirty="0"/>
              <a:t>the line and plane.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43000"/>
            <a:ext cx="55054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810000"/>
            <a:ext cx="800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810000"/>
            <a:ext cx="676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752600" y="3657600"/>
            <a:ext cx="8723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line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3657600"/>
            <a:ext cx="9941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and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608855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3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white">
          <a:xfrm>
            <a:off x="533400" y="32766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5122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"/>
            <a:ext cx="726141" cy="457200"/>
          </a:xfrm>
          <a:prstGeom prst="rect">
            <a:avLst/>
          </a:prstGeom>
          <a:noFill/>
        </p:spPr>
      </p:pic>
      <p:pic>
        <p:nvPicPr>
          <p:cNvPr id="5121" name="Picture 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990600"/>
            <a:ext cx="4657725" cy="2743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" y="1524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Is        a </a:t>
            </a:r>
            <a:r>
              <a:rPr lang="en-US" sz="3600" b="1" dirty="0"/>
              <a:t>proper name for the marked angle?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4343400"/>
            <a:ext cx="87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Yes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608855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4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white">
          <a:xfrm>
            <a:off x="381000" y="3810000"/>
            <a:ext cx="82296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27" name="Picture 2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14400"/>
            <a:ext cx="2843212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152400" y="152400"/>
            <a:ext cx="8233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Name </a:t>
            </a:r>
            <a:r>
              <a:rPr lang="en-US" sz="3600" b="1" dirty="0"/>
              <a:t>this angle in three different ways</a:t>
            </a:r>
          </a:p>
        </p:txBody>
      </p:sp>
      <p:pic>
        <p:nvPicPr>
          <p:cNvPr id="29" name="Picture 2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524000"/>
            <a:ext cx="38576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5334000" y="1371600"/>
            <a:ext cx="1447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/>
              <a:t>FEG</a:t>
            </a:r>
            <a:r>
              <a:rPr lang="en-US" sz="3600" b="1" dirty="0"/>
              <a:t>,</a:t>
            </a:r>
          </a:p>
          <a:p>
            <a:r>
              <a:rPr lang="en-US" sz="3600" b="1" i="1" dirty="0"/>
              <a:t>GEF</a:t>
            </a:r>
            <a:endParaRPr lang="en-US" sz="3600" b="1" dirty="0"/>
          </a:p>
          <a:p>
            <a:r>
              <a:rPr lang="en-US" sz="3600" b="1" i="1" dirty="0"/>
              <a:t>E</a:t>
            </a:r>
            <a:endParaRPr lang="en-US" sz="3600" b="1" dirty="0"/>
          </a:p>
        </p:txBody>
      </p:sp>
      <p:pic>
        <p:nvPicPr>
          <p:cNvPr id="31" name="Picture 3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057400"/>
            <a:ext cx="38576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590800"/>
            <a:ext cx="38576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" y="608855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5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white">
          <a:xfrm>
            <a:off x="4419600" y="1219200"/>
            <a:ext cx="4267200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In </a:t>
            </a:r>
            <a:r>
              <a:rPr lang="en-US" sz="3600" b="1" dirty="0"/>
              <a:t>the figure shown, </a:t>
            </a:r>
          </a:p>
          <a:p>
            <a:r>
              <a:rPr lang="en-US" sz="3600" b="1" dirty="0"/>
              <a:t>bisects</a:t>
            </a:r>
          </a:p>
          <a:p>
            <a:r>
              <a:rPr lang="en-US" sz="3600" b="1" dirty="0"/>
              <a:t>Identify the two congruent angles created by the bisection.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28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838200"/>
            <a:ext cx="1219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72112" y="1905000"/>
            <a:ext cx="3671888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3733800"/>
            <a:ext cx="914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3733800"/>
            <a:ext cx="990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828800" y="3581400"/>
            <a:ext cx="936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608855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6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white">
          <a:xfrm>
            <a:off x="685800" y="2743200"/>
            <a:ext cx="3505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228600"/>
          <a:ext cx="9677400" cy="3124200"/>
        </p:xfrm>
        <a:graphic>
          <a:graphicData uri="http://schemas.openxmlformats.org/presentationml/2006/ole">
            <p:oleObj spid="_x0000_s2050" name="Document" r:id="rId4" imgW="5975162" imgH="1914729" progId="Word.Document.12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362200" y="3505200"/>
            <a:ext cx="944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24°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08855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7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81000" y="32766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139832" cy="266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895600"/>
            <a:ext cx="13192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08855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8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533400" y="29718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312</TotalTime>
  <Words>345</Words>
  <Application>Microsoft Office PowerPoint</Application>
  <PresentationFormat>On-screen Show (4:3)</PresentationFormat>
  <Paragraphs>165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Jeff01</vt:lpstr>
      <vt:lpstr>Document</vt:lpstr>
      <vt:lpstr>Geometry 1-8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Answers</vt:lpstr>
      <vt:lpstr>Answers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2 Review</dc:title>
  <dc:creator>Fronius</dc:creator>
  <cp:lastModifiedBy>Jeff Fronius</cp:lastModifiedBy>
  <cp:revision>34</cp:revision>
  <dcterms:created xsi:type="dcterms:W3CDTF">2008-08-24T16:54:50Z</dcterms:created>
  <dcterms:modified xsi:type="dcterms:W3CDTF">2012-08-19T20:37:35Z</dcterms:modified>
</cp:coreProperties>
</file>