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61EA-93CE-4092-A9C9-127F9FF04FAD}" type="datetimeFigureOut">
              <a:rPr lang="en-US" smtClean="0"/>
              <a:t>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61B0-6379-4FA7-90CC-608075B026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61EA-93CE-4092-A9C9-127F9FF04FAD}" type="datetimeFigureOut">
              <a:rPr lang="en-US" smtClean="0"/>
              <a:t>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61B0-6379-4FA7-90CC-608075B02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61EA-93CE-4092-A9C9-127F9FF04FAD}" type="datetimeFigureOut">
              <a:rPr lang="en-US" smtClean="0"/>
              <a:t>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61B0-6379-4FA7-90CC-608075B02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61EA-93CE-4092-A9C9-127F9FF04FAD}" type="datetimeFigureOut">
              <a:rPr lang="en-US" smtClean="0"/>
              <a:t>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61B0-6379-4FA7-90CC-608075B02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61EA-93CE-4092-A9C9-127F9FF04FAD}" type="datetimeFigureOut">
              <a:rPr lang="en-US" smtClean="0"/>
              <a:t>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61B0-6379-4FA7-90CC-608075B026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61EA-93CE-4092-A9C9-127F9FF04FAD}" type="datetimeFigureOut">
              <a:rPr lang="en-US" smtClean="0"/>
              <a:t>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61B0-6379-4FA7-90CC-608075B02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61EA-93CE-4092-A9C9-127F9FF04FAD}" type="datetimeFigureOut">
              <a:rPr lang="en-US" smtClean="0"/>
              <a:t>2/6/2010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61B0-6379-4FA7-90CC-608075B02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61EA-93CE-4092-A9C9-127F9FF04FAD}" type="datetimeFigureOut">
              <a:rPr lang="en-US" smtClean="0"/>
              <a:t>2/6/2010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61B0-6379-4FA7-90CC-608075B02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61EA-93CE-4092-A9C9-127F9FF04FAD}" type="datetimeFigureOut">
              <a:rPr lang="en-US" smtClean="0"/>
              <a:t>2/6/2010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61B0-6379-4FA7-90CC-608075B026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61EA-93CE-4092-A9C9-127F9FF04FAD}" type="datetimeFigureOut">
              <a:rPr lang="en-US" smtClean="0"/>
              <a:t>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61B0-6379-4FA7-90CC-608075B026E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E8361EA-93CE-4092-A9C9-127F9FF04FAD}" type="datetimeFigureOut">
              <a:rPr lang="en-US" smtClean="0"/>
              <a:t>2/6/2010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63361B0-6379-4FA7-90CC-608075B026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E8361EA-93CE-4092-A9C9-127F9FF04FAD}" type="datetimeFigureOut">
              <a:rPr lang="en-US" smtClean="0"/>
              <a:t>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63361B0-6379-4FA7-90CC-608075B026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Factoring Activity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8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261086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all possible factors (two terms) for the last term</a:t>
            </a:r>
          </a:p>
          <a:p>
            <a:r>
              <a:rPr lang="en-US" dirty="0" smtClean="0"/>
              <a:t>Find two terms that add (or subtract) to the middle term in the original trinomial</a:t>
            </a:r>
          </a:p>
          <a:p>
            <a:r>
              <a:rPr lang="en-US" dirty="0" smtClean="0"/>
              <a:t>Re-Write as four terms</a:t>
            </a:r>
          </a:p>
          <a:p>
            <a:r>
              <a:rPr lang="en-US" dirty="0" smtClean="0"/>
              <a:t>Factor by grouping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 - Signs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last term is positive</a:t>
            </a:r>
          </a:p>
          <a:p>
            <a:pPr lvl="1"/>
            <a:r>
              <a:rPr lang="en-US" dirty="0" smtClean="0"/>
              <a:t>Both new middle terms have the same sign, and the sign is the same as the old middle term</a:t>
            </a:r>
          </a:p>
          <a:p>
            <a:r>
              <a:rPr lang="en-US" dirty="0" smtClean="0"/>
              <a:t>If the last term is negative</a:t>
            </a:r>
          </a:p>
          <a:p>
            <a:pPr lvl="1"/>
            <a:r>
              <a:rPr lang="en-US" dirty="0" smtClean="0"/>
              <a:t>The new middle terms have different signs, and the larger term has the same sign as the old middle term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74915"/>
            <a:ext cx="9144000" cy="608308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606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Activity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Quiz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599"/>
            <a:ext cx="9144000" cy="368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</a:p>
          <a:p>
            <a:r>
              <a:rPr lang="en-US" dirty="0" smtClean="0"/>
              <a:t>Practice 9-5    Factoring Trinomials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Prime Number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</TotalTime>
  <Words>106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Factoring Activity</vt:lpstr>
      <vt:lpstr>Factoring</vt:lpstr>
      <vt:lpstr>Factoring Review</vt:lpstr>
      <vt:lpstr>Factoring - Signs</vt:lpstr>
      <vt:lpstr>Activity</vt:lpstr>
      <vt:lpstr>Homework Quiz</vt:lpstr>
      <vt:lpstr>Homework</vt:lpstr>
    </vt:vector>
  </TitlesOfParts>
  <Company>Wall to Wall Stencils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 Activity</dc:title>
  <dc:creator>Jeff Fronius</dc:creator>
  <cp:lastModifiedBy>Jeff Fronius</cp:lastModifiedBy>
  <cp:revision>3</cp:revision>
  <dcterms:created xsi:type="dcterms:W3CDTF">2010-02-06T20:14:07Z</dcterms:created>
  <dcterms:modified xsi:type="dcterms:W3CDTF">2010-02-06T20:21:34Z</dcterms:modified>
</cp:coreProperties>
</file>